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9" r:id="rId2"/>
    <p:sldMasterId id="2147483742" r:id="rId3"/>
  </p:sldMasterIdLst>
  <p:notesMasterIdLst>
    <p:notesMasterId r:id="rId48"/>
  </p:notesMasterIdLst>
  <p:sldIdLst>
    <p:sldId id="777" r:id="rId4"/>
    <p:sldId id="729" r:id="rId5"/>
    <p:sldId id="659" r:id="rId6"/>
    <p:sldId id="660" r:id="rId7"/>
    <p:sldId id="722" r:id="rId8"/>
    <p:sldId id="661" r:id="rId9"/>
    <p:sldId id="662" r:id="rId10"/>
    <p:sldId id="663" r:id="rId11"/>
    <p:sldId id="723" r:id="rId12"/>
    <p:sldId id="300" r:id="rId13"/>
    <p:sldId id="308" r:id="rId14"/>
    <p:sldId id="303" r:id="rId15"/>
    <p:sldId id="658" r:id="rId16"/>
    <p:sldId id="302" r:id="rId17"/>
    <p:sldId id="304" r:id="rId18"/>
    <p:sldId id="724" r:id="rId19"/>
    <p:sldId id="725" r:id="rId20"/>
    <p:sldId id="664" r:id="rId21"/>
    <p:sldId id="726" r:id="rId22"/>
    <p:sldId id="727" r:id="rId23"/>
    <p:sldId id="665" r:id="rId24"/>
    <p:sldId id="774" r:id="rId25"/>
    <p:sldId id="775" r:id="rId26"/>
    <p:sldId id="776" r:id="rId27"/>
    <p:sldId id="768" r:id="rId28"/>
    <p:sldId id="773" r:id="rId29"/>
    <p:sldId id="778" r:id="rId30"/>
    <p:sldId id="679" r:id="rId31"/>
    <p:sldId id="680" r:id="rId32"/>
    <p:sldId id="780" r:id="rId33"/>
    <p:sldId id="681" r:id="rId34"/>
    <p:sldId id="682" r:id="rId35"/>
    <p:sldId id="683" r:id="rId36"/>
    <p:sldId id="779" r:id="rId37"/>
    <p:sldId id="767" r:id="rId38"/>
    <p:sldId id="762" r:id="rId39"/>
    <p:sldId id="763" r:id="rId40"/>
    <p:sldId id="764" r:id="rId41"/>
    <p:sldId id="765" r:id="rId42"/>
    <p:sldId id="769" r:id="rId43"/>
    <p:sldId id="770" r:id="rId44"/>
    <p:sldId id="771" r:id="rId45"/>
    <p:sldId id="772" r:id="rId46"/>
    <p:sldId id="384" r:id="rId4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l Osipov" initials="KO" lastIdx="1" clrIdx="0"/>
  <p:cmAuthor id="2" name="Lak Lakshmanan" initials="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EAEAF3"/>
    <a:srgbClr val="CD0000"/>
    <a:srgbClr val="F2F2F2"/>
    <a:srgbClr val="0E76B1"/>
    <a:srgbClr val="AA1111"/>
    <a:srgbClr val="0562C1"/>
    <a:srgbClr val="6D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8834" autoAdjust="0"/>
  </p:normalViewPr>
  <p:slideViewPr>
    <p:cSldViewPr snapToGrid="0">
      <p:cViewPr varScale="1">
        <p:scale>
          <a:sx n="109" d="100"/>
          <a:sy n="109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1768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9338-6D36-4BDA-A989-86B062E6E19E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37019-803C-4390-A25B-6FBEF5A3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ris-flower-purple-floral-spring-2327712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eeonlinephotoeditor.com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ace_Murray_Hopper,_in_her_office_in_Washington_DC,_1978,_%C2%A9Lynn_Gilbert.jp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race_Murray_Hopper,_in_her_office_in_Washington_DC,_1978,_%C2%A9Lynn_Gilbert.jp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dc98ed572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dc98ed572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25015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06fd3d8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06fd3d834_0_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9496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https://pixabay.com/en/iris-flower-purple-floral-spring-2327712/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https://www.freeonlinephotoeditor.com/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37019-803C-4390-A25B-6FBEF5A3BB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2d579e727f_0_2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2d579e727f_0_2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you have to make sure that the moving averages are computed during training.  Hence, the dependency in the training_loss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dropout, there is nothing to compute during training, so this was not needed)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44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06fd3d8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06fd3d834_0_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845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d579e727f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2d579e727f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8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2d579e727f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2d579e727f_0_1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9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2d579e727f_0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2d579e727f_0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2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2d579e727f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2d579e727f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https://commons.wikimedia.org/wiki/File:Grace_Murray_Hopper,_in_her_office_in_Washington_DC,_1978,_%C2%A9Lynn_Gilbert.jpg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61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d579e727f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2d579e727f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https://commons.wikimedia.org/wiki/File:Grace_Murray_Hopper,_in_her_office_in_Washington_DC,_1978,_%C2%A9Lynn_Gilbert.jpg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439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2d579e727f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2d579e727f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https://commons.wikimedia.org/wiki/File:Grace_Murray_Hopper,_in_her_office_in_Washington_DC,_1978,_%C2%A9Lynn_Gilbert.jpg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network likely won’t learn these exact filters, but they demonstrate potential filters that could be learned.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340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d579e727f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2d579e727f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63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2d579e727f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2d579e727f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https://commons.wikimedia.org/wiki/File:Grace_Murray_Hopper,_in_her_office_in_Washington_DC,_1978,_%C2%A9Lynn_Gilbert.jpg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7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88B6-E375-42F9-912F-FE013CB90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9A0DB-6771-41B9-8EFA-5FA95C39F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B37AD-11C4-44B2-BE72-3BE90CFE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CDD9-72FA-4D37-94E7-44285802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19F6-F167-439F-AC6C-13C840B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23A69-72D6-492F-BD35-DC0D1ED16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2D7F-4587-4EDE-99CB-4D6B5886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8748-BA0B-444B-AFCF-E54F2F1C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D73D8-B814-443B-BD06-83D07BD72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39232-2FA5-4519-B2BD-2A4B939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87F2F-1503-4EE7-A2C8-031770B9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F407-24D3-44EB-AE9B-3C284B7E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01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18B956-25E6-3043-A0A6-140CF952AAAE}"/>
              </a:ext>
            </a:extLst>
          </p:cNvPr>
          <p:cNvSpPr/>
          <p:nvPr userDrawn="1"/>
        </p:nvSpPr>
        <p:spPr>
          <a:xfrm>
            <a:off x="4749210" y="6311616"/>
            <a:ext cx="2665228" cy="54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064B3-9F01-C44F-A886-6B9EA33D1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69" y="5489906"/>
            <a:ext cx="8003796" cy="10949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A7CF80-393A-6A44-9F24-8E23908B9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b="154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1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 userDrawn="1">
  <p:cSld name="Section Header Blue">
    <p:bg>
      <p:bgPr>
        <a:solidFill>
          <a:srgbClr val="4285F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86"/>
          <p:cNvSpPr/>
          <p:nvPr/>
        </p:nvSpPr>
        <p:spPr>
          <a:xfrm rot="10800000">
            <a:off x="4351667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86"/>
          <p:cNvSpPr txBox="1">
            <a:spLocks noGrp="1"/>
          </p:cNvSpPr>
          <p:nvPr>
            <p:ph type="sldNum" idx="12"/>
          </p:nvPr>
        </p:nvSpPr>
        <p:spPr>
          <a:xfrm>
            <a:off x="11351000" y="6426555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878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02FF-4B88-4683-AB56-4B4375083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F875D-0518-44BC-9951-1C37A1D07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A04D-AC20-4314-8BE2-24877254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AF6A-C493-404B-918F-7A77BB54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50E4-B499-497C-810E-180DD353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4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ACFA-223E-4353-BF5D-8AD273B8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F4AB-E289-49A8-8AAB-4A6B76C6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6B68-2416-4C43-B6F9-D67085AF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DCF9-E757-4190-A64D-6EFC15A4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019E-4300-4B73-AB6B-1A4ADDA0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10D-D5CB-4334-9156-AAA97F4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30C4F-35A0-4BCA-B4C0-8D35E131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A1D6-FEA9-4888-A9CC-A6F6965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88DC-2B73-440D-A002-F964C307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E0D1-E60C-4632-A9EC-AE5CC672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5B9-807A-487F-A6B0-9EF7479D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2FF1-F77E-4067-AAC2-5D7E45BC3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A8116-57B7-4875-8C76-DFC8094B0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B32C-AA4D-4F31-902A-9FA9C6D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8712D-15CE-47FE-8D32-017A8005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C04B4-8BC3-44C3-AF6D-9BD03B7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1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A72-BBC0-4F53-B71F-659AB997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DFF78-C723-4B65-95E9-721AC38E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FB0ED-0A80-48BA-ADB2-E8D02EB5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B94BB-3A9A-4F9B-80C7-7EDA54699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804AE-B05E-4D6C-8659-D06AA61C4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0421-50F2-4067-9888-F4F4CD6A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249CA-7EC0-4547-A797-26E02F5D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C0E26-B2B0-4943-AB5A-8022B824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8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4DDC-AC17-438C-B5AB-05289209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3DC8-ECD4-41B0-8E43-03C18BE2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5011B-A8AD-4870-92A2-29F8258F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E4FE-75AC-42A8-AD79-BDA950AD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8B90-5139-4AB8-9F98-DD894E6D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FE26-003E-420C-8327-1E6B0D3DD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DC4C-61CC-4EF2-BE63-0CFB13AC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217A2-B1A7-4E11-ABD8-85E836E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7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41C3C-1E5F-41B5-ADB9-F7644125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7E496-4089-4773-8893-91DE9D36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4A197-5A03-457E-85D1-E23DCF3F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8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32B3-845F-4026-A7D6-D2FE27B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4780-A5EA-457E-AB90-869D5F10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7629E-B80D-4E13-9F20-ABB2FB90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0C75-2F74-48E0-BB3B-9C307BCF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9C8F-FAFD-438C-BB30-C104CC1E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DE2D-CB22-44E5-BD7C-1A66A7A1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1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ADF1-D0FC-4D0C-83AB-C57DEA0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73E22-35C8-4EA7-A64C-13074912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A5922-DDB7-4A76-AEF1-3E3B9CED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0FFC-56FE-4982-A512-12730E64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B74A-4285-4FA4-8886-3B5961EB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5F2BC-DDD8-4582-A5CB-CB2F235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81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BD8A-9929-42D9-BB85-0672E504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53C10-5917-4320-B8BE-76A01FCED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89756-728A-42DE-A774-78D6AC9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3705E-DF77-46B1-B708-A024A74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811D1-9DCB-488F-B332-2CB4B2F3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2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0D7C1-AB2D-4649-962A-5F00188A6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38D02-5476-449F-BA3B-DE703BE81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664F-002F-402B-96EC-271CC5FB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DBF0-FB13-430E-B3B3-88198431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C37C-854E-47F4-85D1-54834A93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3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(Opt 01) Large Text">
  <p:cSld name="Content + Title (Opt 01) Large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200"/>
              <a:buFont typeface="Roboto"/>
              <a:buNone/>
              <a:defRPr b="0" i="0" u="none" strike="noStrike" cap="non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1368667" y="0"/>
            <a:ext cx="7316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21433" y="1521867"/>
            <a:ext cx="9419600" cy="3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Arial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25000"/>
              </a:lnSpc>
              <a:spcBef>
                <a:spcPts val="1333"/>
              </a:spcBef>
              <a:spcAft>
                <a:spcPts val="0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  <a:buSzPts val="2000"/>
              <a:buFont typeface="Roboto"/>
              <a:buChar char="•"/>
              <a:defRPr sz="2667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759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C36D-D403-054B-9AA0-F992B61D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E5EBA-478A-9D4B-B582-630E86993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6A87-5EE6-024F-B38C-18F4B60B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78971-73C1-4A4C-A407-3DB28D5B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EB58-C044-2A46-AE0D-4D933A5B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35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89B0-8074-654C-AB82-4D30D64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0E5-8AC3-734F-B77E-2570E4E4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274-BFB4-CA4F-AD4E-DCA9BA8A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035E-AA35-AF43-934E-F8B2E329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36F3-CFD1-854C-BDE8-7A0A8E9D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5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7391-3B21-FB44-92F4-781A5437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C959-06A5-1842-B669-0D039705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BB29-0920-0F4F-8695-54A2501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6E8A0-0D8F-4E42-A4DE-00FD9710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35B71-EDCF-B747-86EC-652FCD2A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191A-F6D1-AB46-A803-FBFB5F8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807D7-9C00-B74C-A196-3A697D1E8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2C826-5124-4948-BDF1-F570B6BFC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08303-EC90-AF4F-81F3-27E437A0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93647-9467-9F46-94DD-4083F5DD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6B5E-4B74-FF46-A7B3-EFB327EB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4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89D-973B-4CE7-A434-FEEE55A5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ABD11-5B31-47CD-A2F9-334D2E526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E521-3378-4EFC-B636-E0C9A7A8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13F69-E4E1-497B-A83C-DF01980F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5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FD25-CACB-754A-A831-2AED33F2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CE946-5537-8B41-9341-D704519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40415-22BC-0D4F-B146-6005E91CB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F07C3-D815-B34B-81DC-5C23E497B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6BAAF-0FC0-3F45-AC21-D000BA34F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677AE-5BC4-724E-8E8E-E9297D15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D4AA2-F99A-F246-B4C7-65817EE4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B5006-7810-F040-AA7E-92A0DB58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F74F-7B09-9F42-BDFD-33A21AD1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1E2A-55BA-8A47-9BF7-92C05AB8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31D9B-8EC0-724B-9EE3-4FCD17B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6EED-2BD2-6442-AA74-DF019202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2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15198-55E6-3148-97DE-06A0150A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4F30-7F3C-B949-A7AD-2B60C00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212B-94D8-5D47-B5C8-A85C8E4F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4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4772-9482-B948-A872-7C6B7AA5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8BB6-BE4B-0143-B00C-649BB6E1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D4BE3-2065-5048-A7BF-DFCF1DCC9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98413-EC0B-F74E-A460-29D6E0F8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83B0-8F82-2D48-81BD-FEF7C56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3AB8A-7EDC-9E45-8408-31D20F2A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0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E9DE-BC11-534B-8BDD-7760674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C6B7E-8506-9E41-B4B4-EE5FDD03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1263E-9249-DB4C-B908-FCAE0CF51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7695-92ED-A14F-A721-65549077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20DE3-4146-D944-9AB0-E2F60CC2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5837B-53ED-9746-8329-F1532E40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2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57BF-DA72-374C-A21B-D956629C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C1D16-5D9C-F645-AE6C-F8E3B6B93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708C-86DE-F645-A088-E81A1E4E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1DEC8-BACF-554A-87A9-AA0F3384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8143-4F1F-FD4C-BF31-83DB543D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2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1293C-B051-9C49-84FE-5867D38F9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CC032-F58A-014A-9A6A-99976483E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BDFE-0EC4-D94C-B496-FDEC6956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C52F-7A01-0C45-898F-EAC4C5CC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AFAB-6FBC-6949-90E0-61A4F52F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85C-4C33-3148-88F5-FA29AE6E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63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lue" userDrawn="1">
  <p:cSld name="Section Header Blue">
    <p:bg>
      <p:bgPr>
        <a:solidFill>
          <a:srgbClr val="4285F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6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86"/>
          <p:cNvSpPr/>
          <p:nvPr/>
        </p:nvSpPr>
        <p:spPr>
          <a:xfrm rot="10800000">
            <a:off x="4351667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86"/>
          <p:cNvSpPr txBox="1">
            <a:spLocks noGrp="1"/>
          </p:cNvSpPr>
          <p:nvPr>
            <p:ph type="sldNum" idx="12"/>
          </p:nvPr>
        </p:nvSpPr>
        <p:spPr>
          <a:xfrm>
            <a:off x="11351000" y="6426555"/>
            <a:ext cx="731600" cy="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703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E7DE-ED83-47F7-8CAC-E7A8B093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A284C-46ED-453D-B207-E0D14126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469CF-D890-4C39-86FB-9A8CD2555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B18AA-BE79-4CBD-B843-BE7D46C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569DB-551C-4B64-97FB-F1705215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6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4096-9071-47AB-9E96-696144CB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E673F-9161-4AA2-AF9B-4B234F09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B662-819E-44D3-BF07-E9D72DCFD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8E02E-29F6-4C71-AFB5-E681FDEB6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999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6F5F4-1209-42BE-9FD5-A521AAB7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999999"/>
                </a:solidFill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5A75-CA04-4D7F-A747-E505ED0C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E19BE-9971-4EA7-9DF2-8BB8B934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224A-4144-41ED-8870-F90476B4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D20EA-2ADA-4EA6-884C-CA8F10B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A073F-7354-47D1-A423-75FB8E10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F3C56-34EC-4DD4-BB68-5E633E38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17A6-823F-4929-9B74-0A801B4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E610-E192-487F-AA28-77CC3C67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6639-A4BD-4A58-BCC2-FED738B1B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999999"/>
                </a:solidFill>
              </a:defRPr>
            </a:lvl1pPr>
            <a:lvl2pPr>
              <a:defRPr sz="2800">
                <a:solidFill>
                  <a:srgbClr val="999999"/>
                </a:solidFill>
              </a:defRPr>
            </a:lvl2pPr>
            <a:lvl3pPr>
              <a:defRPr sz="2400">
                <a:solidFill>
                  <a:srgbClr val="999999"/>
                </a:solidFill>
              </a:defRPr>
            </a:lvl3pPr>
            <a:lvl4pPr>
              <a:defRPr sz="2000">
                <a:solidFill>
                  <a:srgbClr val="999999"/>
                </a:solidFill>
              </a:defRPr>
            </a:lvl4pPr>
            <a:lvl5pPr>
              <a:defRPr sz="2000">
                <a:solidFill>
                  <a:srgbClr val="99999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DD0AC-8C60-40A5-AFA1-15F48BE6B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2F9B-22C1-47AE-B6CF-464AA401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316E5-5463-4E22-8E8E-19544B7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9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6B52-FB2E-4160-994A-EC36B252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61977-EB97-4FF6-A3CA-E1A71CCF8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4F07B-20EA-470A-A58A-EC4F74F1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DFE03-A8B8-40BD-9300-0C3AD1AD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D595C-EED6-4E5C-92AD-6D81FC66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D5883-4236-4859-B774-DBD35308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5B7B5-AD28-4C1F-824E-406E5D4B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FD6C-4DF0-49EE-85D0-AA57B45F0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84010"/>
            <a:ext cx="3318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FE1E-BF66-4FEA-A5E0-AB0373BC2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4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9999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0DDB0A-888B-469C-95C7-F248D335DD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D66BD-F0D3-4A66-B9E5-65378774BA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84" y="6427602"/>
            <a:ext cx="2148232" cy="2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1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Arial" panose="020B0604020202020204" pitchFamily="34" charset="0"/>
          <a:ea typeface="Roboto" panose="020B060402020202020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E5418-7CA0-44CC-A199-7113735A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06A8-A18A-4534-BE58-C0D68B94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B2A0-F074-4829-ADA3-2F68E52F3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FBFE-374C-43ED-975B-68C4CBABC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6100F-4F9A-414A-893E-72F974C23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7F7CF-7906-4C1F-9CC2-9DCADDD5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4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E066D-EC9A-7443-B753-A9A639E5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903E-1035-6443-9D5E-323124FFC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C6D9-532F-DC43-87AE-724AF237D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226-CF1E-194B-AE52-E35B71584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8885-F716-7E41-8CFB-DE38A1FE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E61685C-4C33-3148-88F5-FA29AE6EA0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lliope/1008566138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lliope/1008566138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0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056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rgrosse/cacm2011-cdbn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2.0056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6BDF18-A61D-854D-A1B1-5A03F45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6" y="532815"/>
            <a:ext cx="4600695" cy="629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227727-3AC3-5446-85EC-3FB2024DD8EC}"/>
              </a:ext>
            </a:extLst>
          </p:cNvPr>
          <p:cNvSpPr txBox="1"/>
          <p:nvPr/>
        </p:nvSpPr>
        <p:spPr>
          <a:xfrm>
            <a:off x="8488743" y="6579581"/>
            <a:ext cx="3703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54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©CounterFactual.AI LLC. All rights reserved. Do not distribute.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238904" y="2593436"/>
            <a:ext cx="6486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4800" b="1" kern="0" dirty="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Intermediate </a:t>
            </a:r>
            <a:r>
              <a:rPr lang="en" sz="4800" b="1" kern="0" dirty="0" err="1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PyTorch</a:t>
            </a:r>
            <a:endParaRPr lang="en-US" sz="4800" b="1" kern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6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43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The layer generated by the convolutional layer is computed by the filter moving across an input</a:t>
            </a:r>
            <a:endParaRPr dirty="0"/>
          </a:p>
        </p:txBody>
      </p:sp>
      <p:pic>
        <p:nvPicPr>
          <p:cNvPr id="2431" name="Google Shape;243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800" y="1510633"/>
            <a:ext cx="6680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3"/>
          <p:cNvSpPr txBox="1"/>
          <p:nvPr/>
        </p:nvSpPr>
        <p:spPr>
          <a:xfrm>
            <a:off x="521433" y="1876352"/>
            <a:ext cx="4589829" cy="3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CNNs apply convolution across the input using a sliding window</a:t>
            </a:r>
          </a:p>
          <a:p>
            <a:pPr>
              <a:lnSpc>
                <a:spcPct val="125000"/>
              </a:lnSpc>
            </a:pPr>
            <a:r>
              <a:rPr lang="en-US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</a:t>
            </a:r>
            <a:r>
              <a:rPr lang="en" sz="22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ith</a:t>
            </a:r>
            <a: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 specific stride</a:t>
            </a: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</a:pP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34659ED-D213-8E49-9415-03A3F31B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51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533"/>
              <a:t>Dimensionality reduction decreases the total # of parameters and computation time</a:t>
            </a:r>
            <a:endParaRPr sz="2533"/>
          </a:p>
        </p:txBody>
      </p:sp>
      <p:sp>
        <p:nvSpPr>
          <p:cNvPr id="2669" name="Google Shape;2669;p151"/>
          <p:cNvSpPr txBox="1"/>
          <p:nvPr/>
        </p:nvSpPr>
        <p:spPr>
          <a:xfrm>
            <a:off x="5521267" y="2188867"/>
            <a:ext cx="6301200" cy="4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8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Larger strides decrease dimensionality</a:t>
            </a:r>
            <a:endParaRPr sz="28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778914" lvl="1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8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Stride controls how far we slide the convolution filter</a:t>
            </a:r>
            <a:br>
              <a:rPr lang="en" sz="28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sz="28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8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However, just skipping pixels is problematic because it is arbitrary</a:t>
            </a:r>
            <a:endParaRPr sz="28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</a:pPr>
            <a:endParaRPr sz="2800" b="1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</a:pPr>
            <a:endParaRPr sz="28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</a:pPr>
            <a:endParaRPr sz="28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2671" name="Google Shape;2671;p151"/>
          <p:cNvGraphicFramePr/>
          <p:nvPr/>
        </p:nvGraphicFramePr>
        <p:xfrm>
          <a:off x="619867" y="2509433"/>
          <a:ext cx="3573269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72" name="Google Shape;2672;p151"/>
          <p:cNvSpPr/>
          <p:nvPr/>
        </p:nvSpPr>
        <p:spPr>
          <a:xfrm>
            <a:off x="627467" y="2537550"/>
            <a:ext cx="1524000" cy="1814933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3" name="Google Shape;2673;p151"/>
          <p:cNvSpPr/>
          <p:nvPr/>
        </p:nvSpPr>
        <p:spPr>
          <a:xfrm>
            <a:off x="1644500" y="2537551"/>
            <a:ext cx="1524000" cy="1814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74" name="Google Shape;2674;p151"/>
          <p:cNvGrpSpPr/>
          <p:nvPr/>
        </p:nvGrpSpPr>
        <p:grpSpPr>
          <a:xfrm>
            <a:off x="627820" y="2051367"/>
            <a:ext cx="1013301" cy="252400"/>
            <a:chOff x="461350" y="1538525"/>
            <a:chExt cx="762798" cy="189300"/>
          </a:xfrm>
        </p:grpSpPr>
        <p:cxnSp>
          <p:nvCxnSpPr>
            <p:cNvPr id="2675" name="Google Shape;2675;p151"/>
            <p:cNvCxnSpPr/>
            <p:nvPr/>
          </p:nvCxnSpPr>
          <p:spPr>
            <a:xfrm>
              <a:off x="461350" y="1633175"/>
              <a:ext cx="75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6" name="Google Shape;2676;p151"/>
            <p:cNvCxnSpPr/>
            <p:nvPr/>
          </p:nvCxnSpPr>
          <p:spPr>
            <a:xfrm rot="10800000">
              <a:off x="470600" y="1538525"/>
              <a:ext cx="0" cy="18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7" name="Google Shape;2677;p151"/>
            <p:cNvCxnSpPr/>
            <p:nvPr/>
          </p:nvCxnSpPr>
          <p:spPr>
            <a:xfrm rot="10800000">
              <a:off x="1224148" y="1538525"/>
              <a:ext cx="0" cy="18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8" name="Google Shape;2678;p151"/>
          <p:cNvSpPr txBox="1"/>
          <p:nvPr/>
        </p:nvSpPr>
        <p:spPr>
          <a:xfrm>
            <a:off x="419833" y="1682500"/>
            <a:ext cx="14376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333"/>
              </a:spcAft>
            </a:pPr>
            <a: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stride=2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7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3" name="Google Shape;245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801" y="2545867"/>
            <a:ext cx="1763300" cy="1771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146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In neural network terms, convolution is a set of shared weights that can be learned; they emphasize spatial proximity</a:t>
            </a:r>
            <a:endParaRPr dirty="0"/>
          </a:p>
        </p:txBody>
      </p:sp>
      <p:grpSp>
        <p:nvGrpSpPr>
          <p:cNvPr id="2455" name="Google Shape;2455;p146"/>
          <p:cNvGrpSpPr/>
          <p:nvPr/>
        </p:nvGrpSpPr>
        <p:grpSpPr>
          <a:xfrm>
            <a:off x="6094069" y="2340333"/>
            <a:ext cx="5430108" cy="2883339"/>
            <a:chOff x="1959576" y="2145725"/>
            <a:chExt cx="4072581" cy="2162504"/>
          </a:xfrm>
        </p:grpSpPr>
        <p:sp>
          <p:nvSpPr>
            <p:cNvPr id="2456" name="Google Shape;2456;p146"/>
            <p:cNvSpPr/>
            <p:nvPr/>
          </p:nvSpPr>
          <p:spPr>
            <a:xfrm>
              <a:off x="4034242" y="2145725"/>
              <a:ext cx="1332600" cy="1332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400">
                  <a:solidFill>
                    <a:schemeClr val="dk1"/>
                  </a:solidFill>
                </a:rPr>
                <a:t>Filter1</a:t>
              </a:r>
              <a:endParaRPr sz="2400"/>
            </a:p>
          </p:txBody>
        </p:sp>
        <p:sp>
          <p:nvSpPr>
            <p:cNvPr id="2457" name="Google Shape;2457;p146"/>
            <p:cNvSpPr/>
            <p:nvPr/>
          </p:nvSpPr>
          <p:spPr>
            <a:xfrm>
              <a:off x="4699557" y="2975629"/>
              <a:ext cx="1332600" cy="13326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Filter2</a:t>
              </a:r>
              <a:endParaRPr sz="2400"/>
            </a:p>
          </p:txBody>
        </p:sp>
        <p:grpSp>
          <p:nvGrpSpPr>
            <p:cNvPr id="2458" name="Google Shape;2458;p146"/>
            <p:cNvGrpSpPr/>
            <p:nvPr/>
          </p:nvGrpSpPr>
          <p:grpSpPr>
            <a:xfrm>
              <a:off x="1959576" y="2526601"/>
              <a:ext cx="3093474" cy="901974"/>
              <a:chOff x="2350551" y="3076901"/>
              <a:chExt cx="3093474" cy="901974"/>
            </a:xfrm>
          </p:grpSpPr>
          <p:sp>
            <p:nvSpPr>
              <p:cNvPr id="2459" name="Google Shape;2459;p146"/>
              <p:cNvSpPr/>
              <p:nvPr/>
            </p:nvSpPr>
            <p:spPr>
              <a:xfrm>
                <a:off x="2350551" y="3076901"/>
                <a:ext cx="268800" cy="268800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460" name="Google Shape;2460;p146"/>
              <p:cNvGrpSpPr/>
              <p:nvPr/>
            </p:nvGrpSpPr>
            <p:grpSpPr>
              <a:xfrm>
                <a:off x="2612625" y="3084275"/>
                <a:ext cx="2831400" cy="894600"/>
                <a:chOff x="802425" y="2699273"/>
                <a:chExt cx="2831400" cy="894600"/>
              </a:xfrm>
            </p:grpSpPr>
            <p:cxnSp>
              <p:nvCxnSpPr>
                <p:cNvPr id="2461" name="Google Shape;2461;p146"/>
                <p:cNvCxnSpPr/>
                <p:nvPr/>
              </p:nvCxnSpPr>
              <p:spPr>
                <a:xfrm rot="10800000" flipH="1">
                  <a:off x="809150" y="2763623"/>
                  <a:ext cx="2247600" cy="188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2" name="Google Shape;2462;p146"/>
                <p:cNvCxnSpPr/>
                <p:nvPr/>
              </p:nvCxnSpPr>
              <p:spPr>
                <a:xfrm>
                  <a:off x="802425" y="2699273"/>
                  <a:ext cx="2831400" cy="89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63" name="Google Shape;2463;p146"/>
            <p:cNvGrpSpPr/>
            <p:nvPr/>
          </p:nvGrpSpPr>
          <p:grpSpPr>
            <a:xfrm>
              <a:off x="2221650" y="2534544"/>
              <a:ext cx="2811100" cy="893495"/>
              <a:chOff x="802425" y="2699273"/>
              <a:chExt cx="2811100" cy="364275"/>
            </a:xfrm>
          </p:grpSpPr>
          <p:cxnSp>
            <p:nvCxnSpPr>
              <p:cNvPr id="2464" name="Google Shape;2464;p146"/>
              <p:cNvCxnSpPr/>
              <p:nvPr/>
            </p:nvCxnSpPr>
            <p:spPr>
              <a:xfrm>
                <a:off x="818725" y="2799548"/>
                <a:ext cx="2794800" cy="26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5" name="Google Shape;2465;p146"/>
              <p:cNvCxnSpPr/>
              <p:nvPr/>
            </p:nvCxnSpPr>
            <p:spPr>
              <a:xfrm>
                <a:off x="802425" y="2699273"/>
                <a:ext cx="2223900" cy="2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66" name="Google Shape;2466;p146"/>
            <p:cNvSpPr txBox="1"/>
            <p:nvPr/>
          </p:nvSpPr>
          <p:spPr>
            <a:xfrm>
              <a:off x="3308150" y="2297600"/>
              <a:ext cx="638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25000"/>
                </a:lnSpc>
                <a:spcAft>
                  <a:spcPts val="1333"/>
                </a:spcAft>
              </a:pPr>
              <a:r>
                <a:rPr lang="en" sz="2133" b="1">
                  <a:solidFill>
                    <a:srgbClr val="3C78D8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2400" b="1">
                <a:solidFill>
                  <a:srgbClr val="3C78D8"/>
                </a:solidFill>
              </a:endParaRPr>
            </a:p>
          </p:txBody>
        </p:sp>
        <p:sp>
          <p:nvSpPr>
            <p:cNvPr id="2467" name="Google Shape;2467;p146"/>
            <p:cNvSpPr txBox="1"/>
            <p:nvPr/>
          </p:nvSpPr>
          <p:spPr>
            <a:xfrm>
              <a:off x="3308150" y="3122225"/>
              <a:ext cx="638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25000"/>
                </a:lnSpc>
                <a:spcAft>
                  <a:spcPts val="1333"/>
                </a:spcAft>
              </a:pPr>
              <a:r>
                <a:rPr lang="en" sz="2133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2400" b="1">
                <a:solidFill>
                  <a:srgbClr val="FF0000"/>
                </a:solidFill>
              </a:endParaRPr>
            </a:p>
          </p:txBody>
        </p:sp>
      </p:grpSp>
      <p:sp>
        <p:nvSpPr>
          <p:cNvPr id="2468" name="Google Shape;2468;p146"/>
          <p:cNvSpPr txBox="1"/>
          <p:nvPr/>
        </p:nvSpPr>
        <p:spPr>
          <a:xfrm>
            <a:off x="679700" y="2545867"/>
            <a:ext cx="4798400" cy="4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 convolutional layer consists of multiple filters where each filter applies a unique convolution to the input</a:t>
            </a: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</a:pPr>
            <a:endParaRPr sz="2133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EF85C38-FD8D-2741-937D-157D6B5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44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/>
              <a:t>Different weights detect different features</a:t>
            </a:r>
            <a:endParaRPr/>
          </a:p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2438" name="Google Shape;243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67" y="1370417"/>
            <a:ext cx="2683035" cy="411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44"/>
          <p:cNvSpPr txBox="1"/>
          <p:nvPr/>
        </p:nvSpPr>
        <p:spPr>
          <a:xfrm>
            <a:off x="5407584" y="2813600"/>
            <a:ext cx="1497308" cy="1230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1   2   1</a:t>
            </a:r>
            <a:br>
              <a:rPr lang="en" sz="2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0   0   0 </a:t>
            </a:r>
            <a:br>
              <a:rPr lang="en" sz="2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-1  -2  -1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0" name="Google Shape;244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64" y="1368567"/>
            <a:ext cx="2683033" cy="4120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958E67-4394-6040-AE9B-0A6CF65F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7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45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/>
              <a:t>Different weights detect different features</a:t>
            </a:r>
            <a:endParaRPr/>
          </a:p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2446" name="Google Shape;244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67" y="1370417"/>
            <a:ext cx="2683035" cy="41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64" y="1368584"/>
            <a:ext cx="2683033" cy="4120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45"/>
          <p:cNvSpPr txBox="1"/>
          <p:nvPr/>
        </p:nvSpPr>
        <p:spPr>
          <a:xfrm>
            <a:off x="5407583" y="2813600"/>
            <a:ext cx="1567647" cy="1230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1    0   -1</a:t>
            </a:r>
            <a:br>
              <a:rPr lang="en" sz="2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2    0   -2</a:t>
            </a:r>
            <a:br>
              <a:rPr lang="en" sz="24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1    0   -1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1EE7380-01CA-E046-9C8B-1A70B0B0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1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47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Toy example using edge detection kernels</a:t>
            </a:r>
            <a:endParaRPr dirty="0"/>
          </a:p>
        </p:txBody>
      </p:sp>
      <p:grpSp>
        <p:nvGrpSpPr>
          <p:cNvPr id="2474" name="Google Shape;2474;p147"/>
          <p:cNvGrpSpPr/>
          <p:nvPr/>
        </p:nvGrpSpPr>
        <p:grpSpPr>
          <a:xfrm>
            <a:off x="5782200" y="780468"/>
            <a:ext cx="5581715" cy="5649935"/>
            <a:chOff x="1608625" y="522825"/>
            <a:chExt cx="4186286" cy="4237451"/>
          </a:xfrm>
        </p:grpSpPr>
        <p:pic>
          <p:nvPicPr>
            <p:cNvPr id="2475" name="Google Shape;2475;p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8625" y="1952645"/>
              <a:ext cx="1259225" cy="1932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5674" y="2826252"/>
              <a:ext cx="1259224" cy="19340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85725" dir="162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477" name="Google Shape;2477;p1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35686" y="761200"/>
              <a:ext cx="1259224" cy="1934042"/>
            </a:xfrm>
            <a:prstGeom prst="rect">
              <a:avLst/>
            </a:prstGeom>
            <a:noFill/>
            <a:ln>
              <a:noFill/>
            </a:ln>
            <a:effectLst>
              <a:outerShdw blurRad="57150" dist="85725" dir="162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478" name="Google Shape;2478;p147"/>
            <p:cNvGrpSpPr/>
            <p:nvPr/>
          </p:nvGrpSpPr>
          <p:grpSpPr>
            <a:xfrm>
              <a:off x="2442551" y="522825"/>
              <a:ext cx="3135362" cy="2557875"/>
              <a:chOff x="1959576" y="949800"/>
              <a:chExt cx="3135362" cy="2557875"/>
            </a:xfrm>
          </p:grpSpPr>
          <p:grpSp>
            <p:nvGrpSpPr>
              <p:cNvPr id="2479" name="Google Shape;2479;p147"/>
              <p:cNvGrpSpPr/>
              <p:nvPr/>
            </p:nvGrpSpPr>
            <p:grpSpPr>
              <a:xfrm>
                <a:off x="1959576" y="1335925"/>
                <a:ext cx="3123774" cy="2161350"/>
                <a:chOff x="2350551" y="1886225"/>
                <a:chExt cx="3123774" cy="2161350"/>
              </a:xfrm>
            </p:grpSpPr>
            <p:sp>
              <p:nvSpPr>
                <p:cNvPr id="2480" name="Google Shape;2480;p147"/>
                <p:cNvSpPr/>
                <p:nvPr/>
              </p:nvSpPr>
              <p:spPr>
                <a:xfrm>
                  <a:off x="2350551" y="3076901"/>
                  <a:ext cx="268800" cy="2688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6AA84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481" name="Google Shape;2481;p147"/>
                <p:cNvGrpSpPr/>
                <p:nvPr/>
              </p:nvGrpSpPr>
              <p:grpSpPr>
                <a:xfrm>
                  <a:off x="2612625" y="1886225"/>
                  <a:ext cx="2861700" cy="2161350"/>
                  <a:chOff x="802425" y="1501223"/>
                  <a:chExt cx="2861700" cy="2161350"/>
                </a:xfrm>
              </p:grpSpPr>
              <p:cxnSp>
                <p:nvCxnSpPr>
                  <p:cNvPr id="2482" name="Google Shape;2482;p147"/>
                  <p:cNvCxnSpPr/>
                  <p:nvPr/>
                </p:nvCxnSpPr>
                <p:spPr>
                  <a:xfrm rot="10800000" flipH="1">
                    <a:off x="807468" y="1501223"/>
                    <a:ext cx="2856600" cy="1451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83" name="Google Shape;2483;p147"/>
                  <p:cNvCxnSpPr/>
                  <p:nvPr/>
                </p:nvCxnSpPr>
                <p:spPr>
                  <a:xfrm>
                    <a:off x="802425" y="2699273"/>
                    <a:ext cx="2861700" cy="963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484" name="Google Shape;2484;p147"/>
              <p:cNvGrpSpPr/>
              <p:nvPr/>
            </p:nvGrpSpPr>
            <p:grpSpPr>
              <a:xfrm>
                <a:off x="2233839" y="1340178"/>
                <a:ext cx="2861100" cy="2167497"/>
                <a:chOff x="814614" y="2212333"/>
                <a:chExt cx="2861100" cy="883683"/>
              </a:xfrm>
            </p:grpSpPr>
            <p:cxnSp>
              <p:nvCxnSpPr>
                <p:cNvPr id="2485" name="Google Shape;2485;p147"/>
                <p:cNvCxnSpPr/>
                <p:nvPr/>
              </p:nvCxnSpPr>
              <p:spPr>
                <a:xfrm>
                  <a:off x="814614" y="2799016"/>
                  <a:ext cx="2861100" cy="29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6" name="Google Shape;2486;p147"/>
                <p:cNvCxnSpPr/>
                <p:nvPr/>
              </p:nvCxnSpPr>
              <p:spPr>
                <a:xfrm rot="10800000" flipH="1">
                  <a:off x="820525" y="2212333"/>
                  <a:ext cx="2843700" cy="48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487" name="Google Shape;2487;p147"/>
              <p:cNvSpPr txBox="1"/>
              <p:nvPr/>
            </p:nvSpPr>
            <p:spPr>
              <a:xfrm>
                <a:off x="2762575" y="949800"/>
                <a:ext cx="638100" cy="4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lnSpc>
                    <a:spcPct val="125000"/>
                  </a:lnSpc>
                  <a:spcAft>
                    <a:spcPts val="1333"/>
                  </a:spcAft>
                </a:pPr>
                <a:r>
                  <a:rPr lang="en" sz="2133" b="1"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W1</a:t>
                </a:r>
                <a:endParaRPr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88" name="Google Shape;2488;p147"/>
              <p:cNvSpPr txBox="1"/>
              <p:nvPr/>
            </p:nvSpPr>
            <p:spPr>
              <a:xfrm>
                <a:off x="2762575" y="3064975"/>
                <a:ext cx="638100" cy="4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lnSpc>
                    <a:spcPct val="125000"/>
                  </a:lnSpc>
                  <a:spcAft>
                    <a:spcPts val="1333"/>
                  </a:spcAft>
                </a:pPr>
                <a:r>
                  <a:rPr lang="en" sz="2133" b="1">
                    <a:latin typeface="Arial" panose="020B0604020202020204" pitchFamily="34" charset="0"/>
                    <a:ea typeface="Roboto"/>
                    <a:cs typeface="Arial" panose="020B0604020202020204" pitchFamily="34" charset="0"/>
                    <a:sym typeface="Roboto"/>
                  </a:rPr>
                  <a:t>W2</a:t>
                </a:r>
                <a:endParaRPr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489" name="Google Shape;2489;p147"/>
          <p:cNvSpPr txBox="1"/>
          <p:nvPr/>
        </p:nvSpPr>
        <p:spPr>
          <a:xfrm>
            <a:off x="521433" y="1796600"/>
            <a:ext cx="4798400" cy="3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Two possible convolution kernels W1 and W2: a horizontal edge detector and a vertical edge detector</a:t>
            </a:r>
            <a:b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 an actual CNN </a:t>
            </a:r>
            <a:r>
              <a:rPr lang="en" sz="2200" b="1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these weights are learned during training</a:t>
            </a:r>
            <a:endParaRPr sz="2200" b="1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</a:pP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  <a:spcAft>
                <a:spcPts val="1333"/>
              </a:spcAft>
            </a:pPr>
            <a:endParaRPr sz="2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490" name="Google Shape;2490;p147"/>
          <p:cNvSpPr txBox="1"/>
          <p:nvPr/>
        </p:nvSpPr>
        <p:spPr>
          <a:xfrm>
            <a:off x="7780700" y="1160134"/>
            <a:ext cx="1034866" cy="962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1   2   1</a:t>
            </a:r>
            <a:b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0   0   0</a:t>
            </a:r>
            <a:b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-1  -2  -1</a:t>
            </a:r>
            <a:endParaRPr sz="16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491" name="Google Shape;2491;p147"/>
          <p:cNvSpPr txBox="1"/>
          <p:nvPr/>
        </p:nvSpPr>
        <p:spPr>
          <a:xfrm>
            <a:off x="7780700" y="4026000"/>
            <a:ext cx="1141800" cy="96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1   0  -1</a:t>
            </a:r>
            <a:b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2   0  -2</a:t>
            </a:r>
            <a:b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1   0  -1</a:t>
            </a:r>
            <a:endParaRPr sz="16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492" name="Google Shape;2492;p147"/>
          <p:cNvSpPr txBox="1"/>
          <p:nvPr/>
        </p:nvSpPr>
        <p:spPr>
          <a:xfrm>
            <a:off x="9905433" y="1103367"/>
            <a:ext cx="12672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rial" panose="020B0604020202020204" pitchFamily="34" charset="0"/>
                <a:cs typeface="Arial" panose="020B0604020202020204" pitchFamily="34" charset="0"/>
              </a:rPr>
              <a:t>Filter1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3" name="Google Shape;2493;p147"/>
          <p:cNvSpPr txBox="1"/>
          <p:nvPr/>
        </p:nvSpPr>
        <p:spPr>
          <a:xfrm>
            <a:off x="9905433" y="3853200"/>
            <a:ext cx="12672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Arial" panose="020B0604020202020204" pitchFamily="34" charset="0"/>
                <a:cs typeface="Arial" panose="020B0604020202020204" pitchFamily="34" charset="0"/>
              </a:rPr>
              <a:t>Filter2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4" name="Google Shape;2494;p147"/>
          <p:cNvSpPr txBox="1"/>
          <p:nvPr/>
        </p:nvSpPr>
        <p:spPr>
          <a:xfrm>
            <a:off x="9709533" y="733067"/>
            <a:ext cx="16544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333"/>
              </a:spcAft>
            </a:pPr>
            <a:r>
              <a:rPr lang="en" sz="12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Horizontal edge filter</a:t>
            </a:r>
            <a:endParaRPr sz="9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5" name="Google Shape;2495;p147"/>
          <p:cNvSpPr txBox="1"/>
          <p:nvPr/>
        </p:nvSpPr>
        <p:spPr>
          <a:xfrm>
            <a:off x="9711833" y="6532000"/>
            <a:ext cx="1654400" cy="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333"/>
              </a:spcAft>
            </a:pPr>
            <a:r>
              <a:rPr lang="en" sz="12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Vertical edge filter</a:t>
            </a:r>
            <a:endParaRPr sz="9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7D2141C8-5B09-D246-AEBD-0BC6E148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BD0DDB0A-888B-469C-95C7-F248D335DD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5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3" name="Google Shape;2683;p152"/>
          <p:cNvPicPr preferRelativeResize="0"/>
          <p:nvPr/>
        </p:nvPicPr>
        <p:blipFill rotWithShape="1">
          <a:blip r:embed="rId3">
            <a:alphaModFix/>
          </a:blip>
          <a:srcRect b="10238"/>
          <a:stretch/>
        </p:blipFill>
        <p:spPr>
          <a:xfrm>
            <a:off x="3067417" y="1307034"/>
            <a:ext cx="6057165" cy="463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152"/>
          <p:cNvSpPr txBox="1"/>
          <p:nvPr/>
        </p:nvSpPr>
        <p:spPr>
          <a:xfrm>
            <a:off x="4138493" y="5993792"/>
            <a:ext cx="727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333"/>
              </a:spcAft>
            </a:pPr>
            <a:r>
              <a:rPr lang="en" sz="1733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4x4</a:t>
            </a:r>
            <a:endParaRPr sz="14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5" name="Google Shape;2685;p152"/>
          <p:cNvSpPr txBox="1"/>
          <p:nvPr/>
        </p:nvSpPr>
        <p:spPr>
          <a:xfrm>
            <a:off x="8117625" y="5943092"/>
            <a:ext cx="727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  <a:spcAft>
                <a:spcPts val="1333"/>
              </a:spcAft>
            </a:pPr>
            <a:r>
              <a:rPr lang="en" sz="1733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2x2</a:t>
            </a:r>
            <a:endParaRPr sz="14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6" name="Google Shape;2686;p152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Maxpooling</a:t>
            </a:r>
            <a:r>
              <a:rPr lang="en" dirty="0"/>
              <a:t> reduces the shape</a:t>
            </a:r>
            <a:endParaRPr dirty="0"/>
          </a:p>
        </p:txBody>
      </p:sp>
      <p:sp>
        <p:nvSpPr>
          <p:cNvPr id="6" name="Google Shape;1803;p215">
            <a:extLst>
              <a:ext uri="{FF2B5EF4-FFF2-40B4-BE49-F238E27FC236}">
                <a16:creationId xmlns:a16="http://schemas.microsoft.com/office/drawing/2014/main" id="{E9D27A87-2503-F446-969E-C030BB0A969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/>
              <a:pPr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262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154"/>
          <p:cNvSpPr txBox="1">
            <a:spLocks noGrp="1"/>
          </p:cNvSpPr>
          <p:nvPr>
            <p:ph type="title"/>
          </p:nvPr>
        </p:nvSpPr>
        <p:spPr>
          <a:xfrm>
            <a:off x="521433" y="217467"/>
            <a:ext cx="10651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Maxpooling example</a:t>
            </a:r>
            <a:endParaRPr/>
          </a:p>
        </p:txBody>
      </p:sp>
      <p:pic>
        <p:nvPicPr>
          <p:cNvPr id="2699" name="Google Shape;269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518" y="2035300"/>
            <a:ext cx="1730500" cy="265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51" y="1031883"/>
            <a:ext cx="3259564" cy="500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1" name="Google Shape;2701;p154"/>
          <p:cNvCxnSpPr/>
          <p:nvPr/>
        </p:nvCxnSpPr>
        <p:spPr>
          <a:xfrm>
            <a:off x="4965900" y="3532817"/>
            <a:ext cx="71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2" name="Google Shape;2702;p154"/>
          <p:cNvSpPr/>
          <p:nvPr/>
        </p:nvSpPr>
        <p:spPr>
          <a:xfrm>
            <a:off x="5928767" y="2850033"/>
            <a:ext cx="1546620" cy="136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Maxpool</a:t>
            </a:r>
            <a:endParaRPr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endParaRPr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Kernel: 2x2</a:t>
            </a:r>
            <a:endParaRPr sz="1467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Stride: 2</a:t>
            </a:r>
            <a:endParaRPr sz="1467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2703" name="Google Shape;2703;p154"/>
          <p:cNvCxnSpPr/>
          <p:nvPr/>
        </p:nvCxnSpPr>
        <p:spPr>
          <a:xfrm>
            <a:off x="7543633" y="3532817"/>
            <a:ext cx="71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4" name="Google Shape;2704;p154"/>
          <p:cNvSpPr txBox="1"/>
          <p:nvPr/>
        </p:nvSpPr>
        <p:spPr>
          <a:xfrm>
            <a:off x="1457067" y="5693533"/>
            <a:ext cx="5746400" cy="1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Brighter values correspond to larger pixel values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5" name="Google Shape;2705;p154"/>
          <p:cNvSpPr txBox="1"/>
          <p:nvPr/>
        </p:nvSpPr>
        <p:spPr>
          <a:xfrm>
            <a:off x="7600967" y="4833033"/>
            <a:ext cx="3541600" cy="1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Dimensionality is decreased by a factor of 2 both horizontal and vertically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803;p215">
            <a:extLst>
              <a:ext uri="{FF2B5EF4-FFF2-40B4-BE49-F238E27FC236}">
                <a16:creationId xmlns:a16="http://schemas.microsoft.com/office/drawing/2014/main" id="{8AFEBA77-7083-E044-8913-658366C1B2D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48800" y="648401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7627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38A5-DA21-6B45-846F-F4163B48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convolution layers apply filters to increasing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820DD-0D01-9440-A966-3B4FC5EF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oogle Shape;2508;p149">
            <a:extLst>
              <a:ext uri="{FF2B5EF4-FFF2-40B4-BE49-F238E27FC236}">
                <a16:creationId xmlns:a16="http://schemas.microsoft.com/office/drawing/2014/main" id="{1205F64A-FBBB-7D4C-BBCF-C2B286467A13}"/>
              </a:ext>
            </a:extLst>
          </p:cNvPr>
          <p:cNvGrpSpPr/>
          <p:nvPr/>
        </p:nvGrpSpPr>
        <p:grpSpPr>
          <a:xfrm>
            <a:off x="2186267" y="1976691"/>
            <a:ext cx="3240400" cy="760328"/>
            <a:chOff x="3823625" y="1641125"/>
            <a:chExt cx="2430300" cy="570246"/>
          </a:xfrm>
        </p:grpSpPr>
        <p:sp>
          <p:nvSpPr>
            <p:cNvPr id="7" name="Google Shape;2509;p149">
              <a:extLst>
                <a:ext uri="{FF2B5EF4-FFF2-40B4-BE49-F238E27FC236}">
                  <a16:creationId xmlns:a16="http://schemas.microsoft.com/office/drawing/2014/main" id="{7B0E4CAD-D0B7-4149-B25E-59C493CE5543}"/>
                </a:ext>
              </a:extLst>
            </p:cNvPr>
            <p:cNvSpPr/>
            <p:nvPr/>
          </p:nvSpPr>
          <p:spPr>
            <a:xfrm>
              <a:off x="3823625" y="1836371"/>
              <a:ext cx="2430300" cy="3750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2510;p149">
              <a:extLst>
                <a:ext uri="{FF2B5EF4-FFF2-40B4-BE49-F238E27FC236}">
                  <a16:creationId xmlns:a16="http://schemas.microsoft.com/office/drawing/2014/main" id="{E0105E7F-14EA-D143-BECE-3E8A53CBBDC2}"/>
                </a:ext>
              </a:extLst>
            </p:cNvPr>
            <p:cNvSpPr/>
            <p:nvPr/>
          </p:nvSpPr>
          <p:spPr>
            <a:xfrm>
              <a:off x="3823625" y="1771289"/>
              <a:ext cx="2430300" cy="3750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2511;p149">
              <a:extLst>
                <a:ext uri="{FF2B5EF4-FFF2-40B4-BE49-F238E27FC236}">
                  <a16:creationId xmlns:a16="http://schemas.microsoft.com/office/drawing/2014/main" id="{7B074CC4-67F3-054C-AF8B-4DAD012EF6A1}"/>
                </a:ext>
              </a:extLst>
            </p:cNvPr>
            <p:cNvSpPr/>
            <p:nvPr/>
          </p:nvSpPr>
          <p:spPr>
            <a:xfrm>
              <a:off x="3823625" y="1706207"/>
              <a:ext cx="2430300" cy="3750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2512;p149">
              <a:extLst>
                <a:ext uri="{FF2B5EF4-FFF2-40B4-BE49-F238E27FC236}">
                  <a16:creationId xmlns:a16="http://schemas.microsoft.com/office/drawing/2014/main" id="{39324D70-BBDE-5143-9AF3-8A5F8318AE06}"/>
                </a:ext>
              </a:extLst>
            </p:cNvPr>
            <p:cNvSpPr/>
            <p:nvPr/>
          </p:nvSpPr>
          <p:spPr>
            <a:xfrm>
              <a:off x="3823625" y="1641125"/>
              <a:ext cx="2430300" cy="3750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oogle Shape;2513;p149">
            <a:extLst>
              <a:ext uri="{FF2B5EF4-FFF2-40B4-BE49-F238E27FC236}">
                <a16:creationId xmlns:a16="http://schemas.microsoft.com/office/drawing/2014/main" id="{C1E8B217-882A-C844-B256-51B0C2AD1FA6}"/>
              </a:ext>
            </a:extLst>
          </p:cNvPr>
          <p:cNvGrpSpPr/>
          <p:nvPr/>
        </p:nvGrpSpPr>
        <p:grpSpPr>
          <a:xfrm>
            <a:off x="2230600" y="4145791"/>
            <a:ext cx="1124800" cy="1128133"/>
            <a:chOff x="1993888" y="3019277"/>
            <a:chExt cx="843600" cy="846100"/>
          </a:xfrm>
        </p:grpSpPr>
        <p:sp>
          <p:nvSpPr>
            <p:cNvPr id="12" name="Google Shape;2514;p149">
              <a:extLst>
                <a:ext uri="{FF2B5EF4-FFF2-40B4-BE49-F238E27FC236}">
                  <a16:creationId xmlns:a16="http://schemas.microsoft.com/office/drawing/2014/main" id="{DA3FF4C7-DBE6-CD49-ADD3-5A1C68D583FC}"/>
                </a:ext>
              </a:extLst>
            </p:cNvPr>
            <p:cNvSpPr/>
            <p:nvPr/>
          </p:nvSpPr>
          <p:spPr>
            <a:xfrm>
              <a:off x="1993888" y="3735178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2515;p149">
              <a:extLst>
                <a:ext uri="{FF2B5EF4-FFF2-40B4-BE49-F238E27FC236}">
                  <a16:creationId xmlns:a16="http://schemas.microsoft.com/office/drawing/2014/main" id="{EDCBC2A2-23BE-0F49-B7F9-653B8CB42BEF}"/>
                </a:ext>
              </a:extLst>
            </p:cNvPr>
            <p:cNvSpPr/>
            <p:nvPr/>
          </p:nvSpPr>
          <p:spPr>
            <a:xfrm>
              <a:off x="1993888" y="3670096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2516;p149">
              <a:extLst>
                <a:ext uri="{FF2B5EF4-FFF2-40B4-BE49-F238E27FC236}">
                  <a16:creationId xmlns:a16="http://schemas.microsoft.com/office/drawing/2014/main" id="{3BD5E94D-B616-2245-8D4A-5A2A9CCD0F1F}"/>
                </a:ext>
              </a:extLst>
            </p:cNvPr>
            <p:cNvSpPr/>
            <p:nvPr/>
          </p:nvSpPr>
          <p:spPr>
            <a:xfrm>
              <a:off x="1993888" y="3605014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2517;p149">
              <a:extLst>
                <a:ext uri="{FF2B5EF4-FFF2-40B4-BE49-F238E27FC236}">
                  <a16:creationId xmlns:a16="http://schemas.microsoft.com/office/drawing/2014/main" id="{BCF7E2AC-D0AC-7548-9A70-68D31FADF797}"/>
                </a:ext>
              </a:extLst>
            </p:cNvPr>
            <p:cNvSpPr/>
            <p:nvPr/>
          </p:nvSpPr>
          <p:spPr>
            <a:xfrm>
              <a:off x="1993888" y="3539932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Google Shape;2518;p149">
              <a:extLst>
                <a:ext uri="{FF2B5EF4-FFF2-40B4-BE49-F238E27FC236}">
                  <a16:creationId xmlns:a16="http://schemas.microsoft.com/office/drawing/2014/main" id="{D5DA5476-3547-8D41-87EB-F020679A6E00}"/>
                </a:ext>
              </a:extLst>
            </p:cNvPr>
            <p:cNvSpPr/>
            <p:nvPr/>
          </p:nvSpPr>
          <p:spPr>
            <a:xfrm>
              <a:off x="1993888" y="3474850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2519;p149">
              <a:extLst>
                <a:ext uri="{FF2B5EF4-FFF2-40B4-BE49-F238E27FC236}">
                  <a16:creationId xmlns:a16="http://schemas.microsoft.com/office/drawing/2014/main" id="{9743BFFA-7FE5-8A46-BB38-57C76FDB8EE8}"/>
                </a:ext>
              </a:extLst>
            </p:cNvPr>
            <p:cNvSpPr/>
            <p:nvPr/>
          </p:nvSpPr>
          <p:spPr>
            <a:xfrm>
              <a:off x="1993888" y="3409768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Google Shape;2520;p149">
              <a:extLst>
                <a:ext uri="{FF2B5EF4-FFF2-40B4-BE49-F238E27FC236}">
                  <a16:creationId xmlns:a16="http://schemas.microsoft.com/office/drawing/2014/main" id="{B936D83F-1AFB-E044-A0D8-B359AD44A309}"/>
                </a:ext>
              </a:extLst>
            </p:cNvPr>
            <p:cNvSpPr/>
            <p:nvPr/>
          </p:nvSpPr>
          <p:spPr>
            <a:xfrm>
              <a:off x="1993888" y="3344687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Google Shape;2521;p149">
              <a:extLst>
                <a:ext uri="{FF2B5EF4-FFF2-40B4-BE49-F238E27FC236}">
                  <a16:creationId xmlns:a16="http://schemas.microsoft.com/office/drawing/2014/main" id="{DDD3808B-465D-4F46-8592-5BC99E1458F1}"/>
                </a:ext>
              </a:extLst>
            </p:cNvPr>
            <p:cNvSpPr/>
            <p:nvPr/>
          </p:nvSpPr>
          <p:spPr>
            <a:xfrm>
              <a:off x="1993888" y="3279605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Google Shape;2522;p149">
              <a:extLst>
                <a:ext uri="{FF2B5EF4-FFF2-40B4-BE49-F238E27FC236}">
                  <a16:creationId xmlns:a16="http://schemas.microsoft.com/office/drawing/2014/main" id="{72C688CF-B199-644F-B0F9-F8A50C5ABD7E}"/>
                </a:ext>
              </a:extLst>
            </p:cNvPr>
            <p:cNvSpPr/>
            <p:nvPr/>
          </p:nvSpPr>
          <p:spPr>
            <a:xfrm>
              <a:off x="1993888" y="3214523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Google Shape;2523;p149">
              <a:extLst>
                <a:ext uri="{FF2B5EF4-FFF2-40B4-BE49-F238E27FC236}">
                  <a16:creationId xmlns:a16="http://schemas.microsoft.com/office/drawing/2014/main" id="{D46C4043-2EC8-5440-BFBD-151585BA1720}"/>
                </a:ext>
              </a:extLst>
            </p:cNvPr>
            <p:cNvSpPr/>
            <p:nvPr/>
          </p:nvSpPr>
          <p:spPr>
            <a:xfrm>
              <a:off x="1993888" y="3149441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2524;p149">
              <a:extLst>
                <a:ext uri="{FF2B5EF4-FFF2-40B4-BE49-F238E27FC236}">
                  <a16:creationId xmlns:a16="http://schemas.microsoft.com/office/drawing/2014/main" id="{4A061ABB-2BBD-5942-B6C4-B41D39DEF0CA}"/>
                </a:ext>
              </a:extLst>
            </p:cNvPr>
            <p:cNvSpPr/>
            <p:nvPr/>
          </p:nvSpPr>
          <p:spPr>
            <a:xfrm>
              <a:off x="1993888" y="3084359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2525;p149">
              <a:extLst>
                <a:ext uri="{FF2B5EF4-FFF2-40B4-BE49-F238E27FC236}">
                  <a16:creationId xmlns:a16="http://schemas.microsoft.com/office/drawing/2014/main" id="{31492AD3-D01E-3549-A946-79240C4A2882}"/>
                </a:ext>
              </a:extLst>
            </p:cNvPr>
            <p:cNvSpPr/>
            <p:nvPr/>
          </p:nvSpPr>
          <p:spPr>
            <a:xfrm>
              <a:off x="1993888" y="3019277"/>
              <a:ext cx="843600" cy="1302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oogle Shape;2526;p149">
            <a:extLst>
              <a:ext uri="{FF2B5EF4-FFF2-40B4-BE49-F238E27FC236}">
                <a16:creationId xmlns:a16="http://schemas.microsoft.com/office/drawing/2014/main" id="{BED88976-47A7-B741-B0EA-8996DD9EEC44}"/>
              </a:ext>
            </a:extLst>
          </p:cNvPr>
          <p:cNvGrpSpPr/>
          <p:nvPr/>
        </p:nvGrpSpPr>
        <p:grpSpPr>
          <a:xfrm>
            <a:off x="2186267" y="2961292"/>
            <a:ext cx="2286400" cy="960231"/>
            <a:chOff x="3918350" y="3201200"/>
            <a:chExt cx="1714800" cy="720173"/>
          </a:xfrm>
        </p:grpSpPr>
        <p:sp>
          <p:nvSpPr>
            <p:cNvPr id="25" name="Google Shape;2527;p149">
              <a:extLst>
                <a:ext uri="{FF2B5EF4-FFF2-40B4-BE49-F238E27FC236}">
                  <a16:creationId xmlns:a16="http://schemas.microsoft.com/office/drawing/2014/main" id="{13BEE46A-458A-F641-BFD9-2708E481E280}"/>
                </a:ext>
              </a:extLst>
            </p:cNvPr>
            <p:cNvSpPr/>
            <p:nvPr/>
          </p:nvSpPr>
          <p:spPr>
            <a:xfrm>
              <a:off x="3918350" y="3656773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2528;p149">
              <a:extLst>
                <a:ext uri="{FF2B5EF4-FFF2-40B4-BE49-F238E27FC236}">
                  <a16:creationId xmlns:a16="http://schemas.microsoft.com/office/drawing/2014/main" id="{6586A25C-915E-B94B-8539-2D1180125FFA}"/>
                </a:ext>
              </a:extLst>
            </p:cNvPr>
            <p:cNvSpPr/>
            <p:nvPr/>
          </p:nvSpPr>
          <p:spPr>
            <a:xfrm>
              <a:off x="3918350" y="3591691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2529;p149">
              <a:extLst>
                <a:ext uri="{FF2B5EF4-FFF2-40B4-BE49-F238E27FC236}">
                  <a16:creationId xmlns:a16="http://schemas.microsoft.com/office/drawing/2014/main" id="{AF8248E4-6B06-3441-B665-B2F3C84FF7B8}"/>
                </a:ext>
              </a:extLst>
            </p:cNvPr>
            <p:cNvSpPr/>
            <p:nvPr/>
          </p:nvSpPr>
          <p:spPr>
            <a:xfrm>
              <a:off x="3918350" y="3526609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Google Shape;2530;p149">
              <a:extLst>
                <a:ext uri="{FF2B5EF4-FFF2-40B4-BE49-F238E27FC236}">
                  <a16:creationId xmlns:a16="http://schemas.microsoft.com/office/drawing/2014/main" id="{75108222-4C06-D549-A781-4854B131D5A6}"/>
                </a:ext>
              </a:extLst>
            </p:cNvPr>
            <p:cNvSpPr/>
            <p:nvPr/>
          </p:nvSpPr>
          <p:spPr>
            <a:xfrm>
              <a:off x="3918350" y="3461527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2531;p149">
              <a:extLst>
                <a:ext uri="{FF2B5EF4-FFF2-40B4-BE49-F238E27FC236}">
                  <a16:creationId xmlns:a16="http://schemas.microsoft.com/office/drawing/2014/main" id="{FA26D1F8-C6B7-6749-879D-9BF19B425064}"/>
                </a:ext>
              </a:extLst>
            </p:cNvPr>
            <p:cNvSpPr/>
            <p:nvPr/>
          </p:nvSpPr>
          <p:spPr>
            <a:xfrm>
              <a:off x="3918350" y="3396446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2532;p149">
              <a:extLst>
                <a:ext uri="{FF2B5EF4-FFF2-40B4-BE49-F238E27FC236}">
                  <a16:creationId xmlns:a16="http://schemas.microsoft.com/office/drawing/2014/main" id="{778F66F6-9731-964C-A915-1C819BA54119}"/>
                </a:ext>
              </a:extLst>
            </p:cNvPr>
            <p:cNvSpPr/>
            <p:nvPr/>
          </p:nvSpPr>
          <p:spPr>
            <a:xfrm>
              <a:off x="3918350" y="3331364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2533;p149">
              <a:extLst>
                <a:ext uri="{FF2B5EF4-FFF2-40B4-BE49-F238E27FC236}">
                  <a16:creationId xmlns:a16="http://schemas.microsoft.com/office/drawing/2014/main" id="{FD4C6298-18E5-9244-9AE5-6C987D1A4CB0}"/>
                </a:ext>
              </a:extLst>
            </p:cNvPr>
            <p:cNvSpPr/>
            <p:nvPr/>
          </p:nvSpPr>
          <p:spPr>
            <a:xfrm>
              <a:off x="3918350" y="3266282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2534;p149">
              <a:extLst>
                <a:ext uri="{FF2B5EF4-FFF2-40B4-BE49-F238E27FC236}">
                  <a16:creationId xmlns:a16="http://schemas.microsoft.com/office/drawing/2014/main" id="{F329AB97-2F69-964F-94D6-BB952801D15E}"/>
                </a:ext>
              </a:extLst>
            </p:cNvPr>
            <p:cNvSpPr/>
            <p:nvPr/>
          </p:nvSpPr>
          <p:spPr>
            <a:xfrm>
              <a:off x="3918350" y="3201200"/>
              <a:ext cx="1714800" cy="264600"/>
            </a:xfrm>
            <a:prstGeom prst="parallelogram">
              <a:avLst>
                <a:gd name="adj" fmla="val 154151"/>
              </a:avLst>
            </a:pr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Google Shape;2535;p149">
            <a:extLst>
              <a:ext uri="{FF2B5EF4-FFF2-40B4-BE49-F238E27FC236}">
                <a16:creationId xmlns:a16="http://schemas.microsoft.com/office/drawing/2014/main" id="{7A5B9021-B665-AF44-B54A-F178992A697A}"/>
              </a:ext>
            </a:extLst>
          </p:cNvPr>
          <p:cNvSpPr/>
          <p:nvPr/>
        </p:nvSpPr>
        <p:spPr>
          <a:xfrm>
            <a:off x="2274017" y="5504942"/>
            <a:ext cx="3240400" cy="119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2536;p149">
            <a:extLst>
              <a:ext uri="{FF2B5EF4-FFF2-40B4-BE49-F238E27FC236}">
                <a16:creationId xmlns:a16="http://schemas.microsoft.com/office/drawing/2014/main" id="{8515B8CD-EA8B-FC43-A78F-93B5BD1DE845}"/>
              </a:ext>
            </a:extLst>
          </p:cNvPr>
          <p:cNvSpPr/>
          <p:nvPr/>
        </p:nvSpPr>
        <p:spPr>
          <a:xfrm>
            <a:off x="2274017" y="5956791"/>
            <a:ext cx="1831600" cy="119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2537;p149">
            <a:extLst>
              <a:ext uri="{FF2B5EF4-FFF2-40B4-BE49-F238E27FC236}">
                <a16:creationId xmlns:a16="http://schemas.microsoft.com/office/drawing/2014/main" id="{7C899212-CFB8-1E47-A8C5-AFC5FAE106BA}"/>
              </a:ext>
            </a:extLst>
          </p:cNvPr>
          <p:cNvSpPr txBox="1"/>
          <p:nvPr/>
        </p:nvSpPr>
        <p:spPr>
          <a:xfrm>
            <a:off x="5647151" y="1690255"/>
            <a:ext cx="6281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convolutional layer, 4-deep</a:t>
            </a:r>
            <a:b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W1[5, 5, 1, 4] stride 1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6" name="Google Shape;2538;p149">
            <a:extLst>
              <a:ext uri="{FF2B5EF4-FFF2-40B4-BE49-F238E27FC236}">
                <a16:creationId xmlns:a16="http://schemas.microsoft.com/office/drawing/2014/main" id="{6AFF9737-D9E5-D24D-A88F-3E6D37C5FA1C}"/>
              </a:ext>
            </a:extLst>
          </p:cNvPr>
          <p:cNvSpPr txBox="1"/>
          <p:nvPr/>
        </p:nvSpPr>
        <p:spPr>
          <a:xfrm>
            <a:off x="5647151" y="2851522"/>
            <a:ext cx="6281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convolutional layer, 8-deep</a:t>
            </a:r>
            <a:b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W2[4, 4, 4, 8] stride 2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7" name="Google Shape;2539;p149">
            <a:extLst>
              <a:ext uri="{FF2B5EF4-FFF2-40B4-BE49-F238E27FC236}">
                <a16:creationId xmlns:a16="http://schemas.microsoft.com/office/drawing/2014/main" id="{E98FC20F-998D-E34B-8E31-AA6A3F35FFA6}"/>
              </a:ext>
            </a:extLst>
          </p:cNvPr>
          <p:cNvSpPr txBox="1"/>
          <p:nvPr/>
        </p:nvSpPr>
        <p:spPr>
          <a:xfrm>
            <a:off x="5647151" y="4012788"/>
            <a:ext cx="6281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convolutional layer, 12-deep</a:t>
            </a:r>
            <a:b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W3[4, 4, 8, 12] stride 2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8" name="Google Shape;2540;p149">
            <a:extLst>
              <a:ext uri="{FF2B5EF4-FFF2-40B4-BE49-F238E27FC236}">
                <a16:creationId xmlns:a16="http://schemas.microsoft.com/office/drawing/2014/main" id="{72A2F53F-04BF-1742-B2D2-CD5A22D5E2ED}"/>
              </a:ext>
            </a:extLst>
          </p:cNvPr>
          <p:cNvSpPr txBox="1"/>
          <p:nvPr/>
        </p:nvSpPr>
        <p:spPr>
          <a:xfrm>
            <a:off x="263641" y="1341788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28x28x1 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9" name="Google Shape;2541;p149">
            <a:extLst>
              <a:ext uri="{FF2B5EF4-FFF2-40B4-BE49-F238E27FC236}">
                <a16:creationId xmlns:a16="http://schemas.microsoft.com/office/drawing/2014/main" id="{A31A9F2B-C30D-8B46-94D0-6F5CDDEFC238}"/>
              </a:ext>
            </a:extLst>
          </p:cNvPr>
          <p:cNvSpPr txBox="1"/>
          <p:nvPr/>
        </p:nvSpPr>
        <p:spPr>
          <a:xfrm>
            <a:off x="263641" y="2299862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28x28x4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0" name="Google Shape;2542;p149">
            <a:extLst>
              <a:ext uri="{FF2B5EF4-FFF2-40B4-BE49-F238E27FC236}">
                <a16:creationId xmlns:a16="http://schemas.microsoft.com/office/drawing/2014/main" id="{751EC09A-C38F-7A42-8C6A-E952F38BF3D3}"/>
              </a:ext>
            </a:extLst>
          </p:cNvPr>
          <p:cNvSpPr txBox="1"/>
          <p:nvPr/>
        </p:nvSpPr>
        <p:spPr>
          <a:xfrm>
            <a:off x="263641" y="3257935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14x14x8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1" name="Google Shape;2543;p149">
            <a:extLst>
              <a:ext uri="{FF2B5EF4-FFF2-40B4-BE49-F238E27FC236}">
                <a16:creationId xmlns:a16="http://schemas.microsoft.com/office/drawing/2014/main" id="{89FAEDF5-4D88-F448-B294-15673643DB66}"/>
              </a:ext>
            </a:extLst>
          </p:cNvPr>
          <p:cNvSpPr txBox="1"/>
          <p:nvPr/>
        </p:nvSpPr>
        <p:spPr>
          <a:xfrm>
            <a:off x="263641" y="5275682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200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2" name="Google Shape;2544;p149">
            <a:extLst>
              <a:ext uri="{FF2B5EF4-FFF2-40B4-BE49-F238E27FC236}">
                <a16:creationId xmlns:a16="http://schemas.microsoft.com/office/drawing/2014/main" id="{1CE3D46B-A352-7046-8658-DF1FA6226403}"/>
              </a:ext>
            </a:extLst>
          </p:cNvPr>
          <p:cNvSpPr txBox="1"/>
          <p:nvPr/>
        </p:nvSpPr>
        <p:spPr>
          <a:xfrm>
            <a:off x="263641" y="4216008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7x7x12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3" name="Google Shape;2545;p149">
            <a:extLst>
              <a:ext uri="{FF2B5EF4-FFF2-40B4-BE49-F238E27FC236}">
                <a16:creationId xmlns:a16="http://schemas.microsoft.com/office/drawing/2014/main" id="{FE676A43-53F8-B446-90AF-EE2661FD7A6B}"/>
              </a:ext>
            </a:extLst>
          </p:cNvPr>
          <p:cNvSpPr txBox="1"/>
          <p:nvPr/>
        </p:nvSpPr>
        <p:spPr>
          <a:xfrm>
            <a:off x="263641" y="5725755"/>
            <a:ext cx="1586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10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4" name="Google Shape;2546;p149">
            <a:extLst>
              <a:ext uri="{FF2B5EF4-FFF2-40B4-BE49-F238E27FC236}">
                <a16:creationId xmlns:a16="http://schemas.microsoft.com/office/drawing/2014/main" id="{283745A9-14B3-0B44-8F2B-254223549E9D}"/>
              </a:ext>
            </a:extLst>
          </p:cNvPr>
          <p:cNvSpPr txBox="1"/>
          <p:nvPr/>
        </p:nvSpPr>
        <p:spPr>
          <a:xfrm>
            <a:off x="5647151" y="5155655"/>
            <a:ext cx="6281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fully connected layer   W4[7x7x12, 200]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pSp>
        <p:nvGrpSpPr>
          <p:cNvPr id="45" name="Google Shape;2547;p149">
            <a:extLst>
              <a:ext uri="{FF2B5EF4-FFF2-40B4-BE49-F238E27FC236}">
                <a16:creationId xmlns:a16="http://schemas.microsoft.com/office/drawing/2014/main" id="{15ABE174-9277-D845-B9EC-3E11A5CD2589}"/>
              </a:ext>
            </a:extLst>
          </p:cNvPr>
          <p:cNvGrpSpPr/>
          <p:nvPr/>
        </p:nvGrpSpPr>
        <p:grpSpPr>
          <a:xfrm>
            <a:off x="2186267" y="1341372"/>
            <a:ext cx="3232100" cy="512651"/>
            <a:chOff x="3027438" y="1068363"/>
            <a:chExt cx="2424075" cy="384488"/>
          </a:xfrm>
        </p:grpSpPr>
        <p:sp>
          <p:nvSpPr>
            <p:cNvPr id="46" name="Google Shape;2548;p149">
              <a:extLst>
                <a:ext uri="{FF2B5EF4-FFF2-40B4-BE49-F238E27FC236}">
                  <a16:creationId xmlns:a16="http://schemas.microsoft.com/office/drawing/2014/main" id="{CEB284E2-1C0A-0F40-BD6C-8E39BAA611A8}"/>
                </a:ext>
              </a:extLst>
            </p:cNvPr>
            <p:cNvSpPr/>
            <p:nvPr/>
          </p:nvSpPr>
          <p:spPr>
            <a:xfrm>
              <a:off x="30274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Google Shape;2549;p149">
              <a:extLst>
                <a:ext uri="{FF2B5EF4-FFF2-40B4-BE49-F238E27FC236}">
                  <a16:creationId xmlns:a16="http://schemas.microsoft.com/office/drawing/2014/main" id="{6E0729CE-D763-034F-A547-73787108BA06}"/>
                </a:ext>
              </a:extLst>
            </p:cNvPr>
            <p:cNvSpPr/>
            <p:nvPr/>
          </p:nvSpPr>
          <p:spPr>
            <a:xfrm>
              <a:off x="31798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2550;p149">
              <a:extLst>
                <a:ext uri="{FF2B5EF4-FFF2-40B4-BE49-F238E27FC236}">
                  <a16:creationId xmlns:a16="http://schemas.microsoft.com/office/drawing/2014/main" id="{62565526-F09B-3C42-83B0-0C9860B3F64E}"/>
                </a:ext>
              </a:extLst>
            </p:cNvPr>
            <p:cNvSpPr/>
            <p:nvPr/>
          </p:nvSpPr>
          <p:spPr>
            <a:xfrm>
              <a:off x="31226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2551;p149">
              <a:extLst>
                <a:ext uri="{FF2B5EF4-FFF2-40B4-BE49-F238E27FC236}">
                  <a16:creationId xmlns:a16="http://schemas.microsoft.com/office/drawing/2014/main" id="{D5BE2CDA-1BF1-4C4C-83E1-CA2421956F79}"/>
                </a:ext>
              </a:extLst>
            </p:cNvPr>
            <p:cNvSpPr/>
            <p:nvPr/>
          </p:nvSpPr>
          <p:spPr>
            <a:xfrm>
              <a:off x="32750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Google Shape;2552;p149">
              <a:extLst>
                <a:ext uri="{FF2B5EF4-FFF2-40B4-BE49-F238E27FC236}">
                  <a16:creationId xmlns:a16="http://schemas.microsoft.com/office/drawing/2014/main" id="{600A1ECE-2531-B747-80E7-03B37637FC9D}"/>
                </a:ext>
              </a:extLst>
            </p:cNvPr>
            <p:cNvSpPr/>
            <p:nvPr/>
          </p:nvSpPr>
          <p:spPr>
            <a:xfrm>
              <a:off x="33322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Google Shape;2553;p149">
              <a:extLst>
                <a:ext uri="{FF2B5EF4-FFF2-40B4-BE49-F238E27FC236}">
                  <a16:creationId xmlns:a16="http://schemas.microsoft.com/office/drawing/2014/main" id="{24FB98FC-5C61-024F-A397-F54D9E1DD680}"/>
                </a:ext>
              </a:extLst>
            </p:cNvPr>
            <p:cNvSpPr/>
            <p:nvPr/>
          </p:nvSpPr>
          <p:spPr>
            <a:xfrm>
              <a:off x="34846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Google Shape;2554;p149">
              <a:extLst>
                <a:ext uri="{FF2B5EF4-FFF2-40B4-BE49-F238E27FC236}">
                  <a16:creationId xmlns:a16="http://schemas.microsoft.com/office/drawing/2014/main" id="{3CDF2F59-4724-F945-8BCE-808E63C1B737}"/>
                </a:ext>
              </a:extLst>
            </p:cNvPr>
            <p:cNvSpPr/>
            <p:nvPr/>
          </p:nvSpPr>
          <p:spPr>
            <a:xfrm>
              <a:off x="34274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2555;p149">
              <a:extLst>
                <a:ext uri="{FF2B5EF4-FFF2-40B4-BE49-F238E27FC236}">
                  <a16:creationId xmlns:a16="http://schemas.microsoft.com/office/drawing/2014/main" id="{0819E29D-4322-2A4C-9259-B434EE31D1A6}"/>
                </a:ext>
              </a:extLst>
            </p:cNvPr>
            <p:cNvSpPr/>
            <p:nvPr/>
          </p:nvSpPr>
          <p:spPr>
            <a:xfrm>
              <a:off x="35798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2556;p149">
              <a:extLst>
                <a:ext uri="{FF2B5EF4-FFF2-40B4-BE49-F238E27FC236}">
                  <a16:creationId xmlns:a16="http://schemas.microsoft.com/office/drawing/2014/main" id="{96DAEF18-D70B-5A4A-A013-39D3A498D951}"/>
                </a:ext>
              </a:extLst>
            </p:cNvPr>
            <p:cNvSpPr/>
            <p:nvPr/>
          </p:nvSpPr>
          <p:spPr>
            <a:xfrm>
              <a:off x="36370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2557;p149">
              <a:extLst>
                <a:ext uri="{FF2B5EF4-FFF2-40B4-BE49-F238E27FC236}">
                  <a16:creationId xmlns:a16="http://schemas.microsoft.com/office/drawing/2014/main" id="{9C0A6ACA-150B-FB40-8930-0D2D540B492B}"/>
                </a:ext>
              </a:extLst>
            </p:cNvPr>
            <p:cNvSpPr/>
            <p:nvPr/>
          </p:nvSpPr>
          <p:spPr>
            <a:xfrm>
              <a:off x="37894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Google Shape;2558;p149">
              <a:extLst>
                <a:ext uri="{FF2B5EF4-FFF2-40B4-BE49-F238E27FC236}">
                  <a16:creationId xmlns:a16="http://schemas.microsoft.com/office/drawing/2014/main" id="{860B587E-0D6F-D14F-A5A2-EC31997FB1A6}"/>
                </a:ext>
              </a:extLst>
            </p:cNvPr>
            <p:cNvSpPr/>
            <p:nvPr/>
          </p:nvSpPr>
          <p:spPr>
            <a:xfrm>
              <a:off x="37322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Google Shape;2559;p149">
              <a:extLst>
                <a:ext uri="{FF2B5EF4-FFF2-40B4-BE49-F238E27FC236}">
                  <a16:creationId xmlns:a16="http://schemas.microsoft.com/office/drawing/2014/main" id="{D5F3BD27-C586-2648-9848-D1078C2D8FFA}"/>
                </a:ext>
              </a:extLst>
            </p:cNvPr>
            <p:cNvSpPr/>
            <p:nvPr/>
          </p:nvSpPr>
          <p:spPr>
            <a:xfrm>
              <a:off x="38846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2560;p149">
              <a:extLst>
                <a:ext uri="{FF2B5EF4-FFF2-40B4-BE49-F238E27FC236}">
                  <a16:creationId xmlns:a16="http://schemas.microsoft.com/office/drawing/2014/main" id="{916F899A-AA2B-2044-BD0F-6147CC8DAC55}"/>
                </a:ext>
              </a:extLst>
            </p:cNvPr>
            <p:cNvSpPr/>
            <p:nvPr/>
          </p:nvSpPr>
          <p:spPr>
            <a:xfrm>
              <a:off x="39418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2561;p149">
              <a:extLst>
                <a:ext uri="{FF2B5EF4-FFF2-40B4-BE49-F238E27FC236}">
                  <a16:creationId xmlns:a16="http://schemas.microsoft.com/office/drawing/2014/main" id="{E71079CA-40D8-D543-A2A9-775BE8A8417B}"/>
                </a:ext>
              </a:extLst>
            </p:cNvPr>
            <p:cNvSpPr/>
            <p:nvPr/>
          </p:nvSpPr>
          <p:spPr>
            <a:xfrm>
              <a:off x="40942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Google Shape;2562;p149">
              <a:extLst>
                <a:ext uri="{FF2B5EF4-FFF2-40B4-BE49-F238E27FC236}">
                  <a16:creationId xmlns:a16="http://schemas.microsoft.com/office/drawing/2014/main" id="{F72D98E1-6CD2-134C-B40B-71CC88C336B3}"/>
                </a:ext>
              </a:extLst>
            </p:cNvPr>
            <p:cNvSpPr/>
            <p:nvPr/>
          </p:nvSpPr>
          <p:spPr>
            <a:xfrm>
              <a:off x="40370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2563;p149">
              <a:extLst>
                <a:ext uri="{FF2B5EF4-FFF2-40B4-BE49-F238E27FC236}">
                  <a16:creationId xmlns:a16="http://schemas.microsoft.com/office/drawing/2014/main" id="{620EF737-8CEC-6643-A0D5-2E5F44BFBC9F}"/>
                </a:ext>
              </a:extLst>
            </p:cNvPr>
            <p:cNvSpPr/>
            <p:nvPr/>
          </p:nvSpPr>
          <p:spPr>
            <a:xfrm>
              <a:off x="41894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2564;p149">
              <a:extLst>
                <a:ext uri="{FF2B5EF4-FFF2-40B4-BE49-F238E27FC236}">
                  <a16:creationId xmlns:a16="http://schemas.microsoft.com/office/drawing/2014/main" id="{565048F0-2F96-844A-94A7-62B17A40BBCF}"/>
                </a:ext>
              </a:extLst>
            </p:cNvPr>
            <p:cNvSpPr/>
            <p:nvPr/>
          </p:nvSpPr>
          <p:spPr>
            <a:xfrm>
              <a:off x="42466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2565;p149">
              <a:extLst>
                <a:ext uri="{FF2B5EF4-FFF2-40B4-BE49-F238E27FC236}">
                  <a16:creationId xmlns:a16="http://schemas.microsoft.com/office/drawing/2014/main" id="{278BE684-C6CB-D54B-A975-3B0E502BF845}"/>
                </a:ext>
              </a:extLst>
            </p:cNvPr>
            <p:cNvSpPr/>
            <p:nvPr/>
          </p:nvSpPr>
          <p:spPr>
            <a:xfrm>
              <a:off x="43990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2566;p149">
              <a:extLst>
                <a:ext uri="{FF2B5EF4-FFF2-40B4-BE49-F238E27FC236}">
                  <a16:creationId xmlns:a16="http://schemas.microsoft.com/office/drawing/2014/main" id="{6BF3F218-3645-DE43-8F24-A2C320BEA95A}"/>
                </a:ext>
              </a:extLst>
            </p:cNvPr>
            <p:cNvSpPr/>
            <p:nvPr/>
          </p:nvSpPr>
          <p:spPr>
            <a:xfrm>
              <a:off x="43418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Google Shape;2567;p149">
              <a:extLst>
                <a:ext uri="{FF2B5EF4-FFF2-40B4-BE49-F238E27FC236}">
                  <a16:creationId xmlns:a16="http://schemas.microsoft.com/office/drawing/2014/main" id="{338AF0B8-2B04-0E44-8DAA-9BD7405B101A}"/>
                </a:ext>
              </a:extLst>
            </p:cNvPr>
            <p:cNvSpPr/>
            <p:nvPr/>
          </p:nvSpPr>
          <p:spPr>
            <a:xfrm>
              <a:off x="44942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Google Shape;2568;p149">
              <a:extLst>
                <a:ext uri="{FF2B5EF4-FFF2-40B4-BE49-F238E27FC236}">
                  <a16:creationId xmlns:a16="http://schemas.microsoft.com/office/drawing/2014/main" id="{5685493F-330E-DD40-B398-806743A493BE}"/>
                </a:ext>
              </a:extLst>
            </p:cNvPr>
            <p:cNvSpPr/>
            <p:nvPr/>
          </p:nvSpPr>
          <p:spPr>
            <a:xfrm>
              <a:off x="45514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2569;p149">
              <a:extLst>
                <a:ext uri="{FF2B5EF4-FFF2-40B4-BE49-F238E27FC236}">
                  <a16:creationId xmlns:a16="http://schemas.microsoft.com/office/drawing/2014/main" id="{887B1CDE-05AF-BC47-A810-95A39DDA50C2}"/>
                </a:ext>
              </a:extLst>
            </p:cNvPr>
            <p:cNvSpPr/>
            <p:nvPr/>
          </p:nvSpPr>
          <p:spPr>
            <a:xfrm>
              <a:off x="4703838" y="13874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2570;p149">
              <a:extLst>
                <a:ext uri="{FF2B5EF4-FFF2-40B4-BE49-F238E27FC236}">
                  <a16:creationId xmlns:a16="http://schemas.microsoft.com/office/drawing/2014/main" id="{8B473ABC-83DA-2B4A-AEAF-98601A8ABBB6}"/>
                </a:ext>
              </a:extLst>
            </p:cNvPr>
            <p:cNvSpPr/>
            <p:nvPr/>
          </p:nvSpPr>
          <p:spPr>
            <a:xfrm>
              <a:off x="46466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Google Shape;2571;p149">
              <a:extLst>
                <a:ext uri="{FF2B5EF4-FFF2-40B4-BE49-F238E27FC236}">
                  <a16:creationId xmlns:a16="http://schemas.microsoft.com/office/drawing/2014/main" id="{2144E60D-8D51-D64B-9512-3A0D0E3623DE}"/>
                </a:ext>
              </a:extLst>
            </p:cNvPr>
            <p:cNvSpPr/>
            <p:nvPr/>
          </p:nvSpPr>
          <p:spPr>
            <a:xfrm>
              <a:off x="4799088" y="1325538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2572;p149">
              <a:extLst>
                <a:ext uri="{FF2B5EF4-FFF2-40B4-BE49-F238E27FC236}">
                  <a16:creationId xmlns:a16="http://schemas.microsoft.com/office/drawing/2014/main" id="{C83DCD85-780D-A049-89EC-A545DFCF683A}"/>
                </a:ext>
              </a:extLst>
            </p:cNvPr>
            <p:cNvSpPr/>
            <p:nvPr/>
          </p:nvSpPr>
          <p:spPr>
            <a:xfrm>
              <a:off x="32227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Google Shape;2573;p149">
              <a:extLst>
                <a:ext uri="{FF2B5EF4-FFF2-40B4-BE49-F238E27FC236}">
                  <a16:creationId xmlns:a16="http://schemas.microsoft.com/office/drawing/2014/main" id="{7B4942AA-6CDD-9A43-9224-53E793A2E099}"/>
                </a:ext>
              </a:extLst>
            </p:cNvPr>
            <p:cNvSpPr/>
            <p:nvPr/>
          </p:nvSpPr>
          <p:spPr>
            <a:xfrm>
              <a:off x="33751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Google Shape;2574;p149">
              <a:extLst>
                <a:ext uri="{FF2B5EF4-FFF2-40B4-BE49-F238E27FC236}">
                  <a16:creationId xmlns:a16="http://schemas.microsoft.com/office/drawing/2014/main" id="{FDF5B1EE-3B53-A647-AC6A-08FCBEE62894}"/>
                </a:ext>
              </a:extLst>
            </p:cNvPr>
            <p:cNvSpPr/>
            <p:nvPr/>
          </p:nvSpPr>
          <p:spPr>
            <a:xfrm>
              <a:off x="33179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Google Shape;2575;p149">
              <a:extLst>
                <a:ext uri="{FF2B5EF4-FFF2-40B4-BE49-F238E27FC236}">
                  <a16:creationId xmlns:a16="http://schemas.microsoft.com/office/drawing/2014/main" id="{1D080AEC-6D7E-774E-8CEC-7A3455C04B55}"/>
                </a:ext>
              </a:extLst>
            </p:cNvPr>
            <p:cNvSpPr/>
            <p:nvPr/>
          </p:nvSpPr>
          <p:spPr>
            <a:xfrm>
              <a:off x="34703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2576;p149">
              <a:extLst>
                <a:ext uri="{FF2B5EF4-FFF2-40B4-BE49-F238E27FC236}">
                  <a16:creationId xmlns:a16="http://schemas.microsoft.com/office/drawing/2014/main" id="{40C66BB6-C98E-D445-A8AF-A32199187B5D}"/>
                </a:ext>
              </a:extLst>
            </p:cNvPr>
            <p:cNvSpPr/>
            <p:nvPr/>
          </p:nvSpPr>
          <p:spPr>
            <a:xfrm>
              <a:off x="35275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2577;p149">
              <a:extLst>
                <a:ext uri="{FF2B5EF4-FFF2-40B4-BE49-F238E27FC236}">
                  <a16:creationId xmlns:a16="http://schemas.microsoft.com/office/drawing/2014/main" id="{61F88D83-6CE3-534A-ACC7-A40556C260B1}"/>
                </a:ext>
              </a:extLst>
            </p:cNvPr>
            <p:cNvSpPr/>
            <p:nvPr/>
          </p:nvSpPr>
          <p:spPr>
            <a:xfrm>
              <a:off x="36799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2578;p149">
              <a:extLst>
                <a:ext uri="{FF2B5EF4-FFF2-40B4-BE49-F238E27FC236}">
                  <a16:creationId xmlns:a16="http://schemas.microsoft.com/office/drawing/2014/main" id="{854DEDC0-4CFA-C84E-A1F1-DD23368B866D}"/>
                </a:ext>
              </a:extLst>
            </p:cNvPr>
            <p:cNvSpPr/>
            <p:nvPr/>
          </p:nvSpPr>
          <p:spPr>
            <a:xfrm>
              <a:off x="36227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2579;p149">
              <a:extLst>
                <a:ext uri="{FF2B5EF4-FFF2-40B4-BE49-F238E27FC236}">
                  <a16:creationId xmlns:a16="http://schemas.microsoft.com/office/drawing/2014/main" id="{A8C52EC9-ACDF-9148-B50F-24605EE0B501}"/>
                </a:ext>
              </a:extLst>
            </p:cNvPr>
            <p:cNvSpPr/>
            <p:nvPr/>
          </p:nvSpPr>
          <p:spPr>
            <a:xfrm>
              <a:off x="37751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2580;p149">
              <a:extLst>
                <a:ext uri="{FF2B5EF4-FFF2-40B4-BE49-F238E27FC236}">
                  <a16:creationId xmlns:a16="http://schemas.microsoft.com/office/drawing/2014/main" id="{116BB958-0067-FF48-900D-518B4BD42CDD}"/>
                </a:ext>
              </a:extLst>
            </p:cNvPr>
            <p:cNvSpPr/>
            <p:nvPr/>
          </p:nvSpPr>
          <p:spPr>
            <a:xfrm>
              <a:off x="38323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2581;p149">
              <a:extLst>
                <a:ext uri="{FF2B5EF4-FFF2-40B4-BE49-F238E27FC236}">
                  <a16:creationId xmlns:a16="http://schemas.microsoft.com/office/drawing/2014/main" id="{C1DE0C2C-8347-C644-9794-B369B321CDB6}"/>
                </a:ext>
              </a:extLst>
            </p:cNvPr>
            <p:cNvSpPr/>
            <p:nvPr/>
          </p:nvSpPr>
          <p:spPr>
            <a:xfrm>
              <a:off x="39847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2582;p149">
              <a:extLst>
                <a:ext uri="{FF2B5EF4-FFF2-40B4-BE49-F238E27FC236}">
                  <a16:creationId xmlns:a16="http://schemas.microsoft.com/office/drawing/2014/main" id="{02088495-64EF-3F44-BD5C-2BCDC6A5C23C}"/>
                </a:ext>
              </a:extLst>
            </p:cNvPr>
            <p:cNvSpPr/>
            <p:nvPr/>
          </p:nvSpPr>
          <p:spPr>
            <a:xfrm>
              <a:off x="39275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2583;p149">
              <a:extLst>
                <a:ext uri="{FF2B5EF4-FFF2-40B4-BE49-F238E27FC236}">
                  <a16:creationId xmlns:a16="http://schemas.microsoft.com/office/drawing/2014/main" id="{599B497E-F05D-9E44-AB9B-8A4D1478F5AE}"/>
                </a:ext>
              </a:extLst>
            </p:cNvPr>
            <p:cNvSpPr/>
            <p:nvPr/>
          </p:nvSpPr>
          <p:spPr>
            <a:xfrm>
              <a:off x="40799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2584;p149">
              <a:extLst>
                <a:ext uri="{FF2B5EF4-FFF2-40B4-BE49-F238E27FC236}">
                  <a16:creationId xmlns:a16="http://schemas.microsoft.com/office/drawing/2014/main" id="{10521419-55B3-B248-AAC7-676C200FF039}"/>
                </a:ext>
              </a:extLst>
            </p:cNvPr>
            <p:cNvSpPr/>
            <p:nvPr/>
          </p:nvSpPr>
          <p:spPr>
            <a:xfrm>
              <a:off x="41371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2585;p149">
              <a:extLst>
                <a:ext uri="{FF2B5EF4-FFF2-40B4-BE49-F238E27FC236}">
                  <a16:creationId xmlns:a16="http://schemas.microsoft.com/office/drawing/2014/main" id="{14C75310-FECF-D246-9760-4DEE5D4F0BD3}"/>
                </a:ext>
              </a:extLst>
            </p:cNvPr>
            <p:cNvSpPr/>
            <p:nvPr/>
          </p:nvSpPr>
          <p:spPr>
            <a:xfrm>
              <a:off x="42895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2586;p149">
              <a:extLst>
                <a:ext uri="{FF2B5EF4-FFF2-40B4-BE49-F238E27FC236}">
                  <a16:creationId xmlns:a16="http://schemas.microsoft.com/office/drawing/2014/main" id="{51CA5D1C-7A57-2646-BB56-1C3EE0A8D27D}"/>
                </a:ext>
              </a:extLst>
            </p:cNvPr>
            <p:cNvSpPr/>
            <p:nvPr/>
          </p:nvSpPr>
          <p:spPr>
            <a:xfrm>
              <a:off x="42323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2587;p149">
              <a:extLst>
                <a:ext uri="{FF2B5EF4-FFF2-40B4-BE49-F238E27FC236}">
                  <a16:creationId xmlns:a16="http://schemas.microsoft.com/office/drawing/2014/main" id="{4E069D6E-EAA7-0B4E-BFA2-5F8B67E8B896}"/>
                </a:ext>
              </a:extLst>
            </p:cNvPr>
            <p:cNvSpPr/>
            <p:nvPr/>
          </p:nvSpPr>
          <p:spPr>
            <a:xfrm>
              <a:off x="43847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2588;p149">
              <a:extLst>
                <a:ext uri="{FF2B5EF4-FFF2-40B4-BE49-F238E27FC236}">
                  <a16:creationId xmlns:a16="http://schemas.microsoft.com/office/drawing/2014/main" id="{000D4BE0-9DCB-184C-854B-6EE3E048BB91}"/>
                </a:ext>
              </a:extLst>
            </p:cNvPr>
            <p:cNvSpPr/>
            <p:nvPr/>
          </p:nvSpPr>
          <p:spPr>
            <a:xfrm>
              <a:off x="44419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2589;p149">
              <a:extLst>
                <a:ext uri="{FF2B5EF4-FFF2-40B4-BE49-F238E27FC236}">
                  <a16:creationId xmlns:a16="http://schemas.microsoft.com/office/drawing/2014/main" id="{93BB2013-1BD6-6240-836B-2D08A77065AC}"/>
                </a:ext>
              </a:extLst>
            </p:cNvPr>
            <p:cNvSpPr/>
            <p:nvPr/>
          </p:nvSpPr>
          <p:spPr>
            <a:xfrm>
              <a:off x="45943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2590;p149">
              <a:extLst>
                <a:ext uri="{FF2B5EF4-FFF2-40B4-BE49-F238E27FC236}">
                  <a16:creationId xmlns:a16="http://schemas.microsoft.com/office/drawing/2014/main" id="{F51C9EC5-4F30-CB4C-B463-8BFF9035944E}"/>
                </a:ext>
              </a:extLst>
            </p:cNvPr>
            <p:cNvSpPr/>
            <p:nvPr/>
          </p:nvSpPr>
          <p:spPr>
            <a:xfrm>
              <a:off x="45371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2591;p149">
              <a:extLst>
                <a:ext uri="{FF2B5EF4-FFF2-40B4-BE49-F238E27FC236}">
                  <a16:creationId xmlns:a16="http://schemas.microsoft.com/office/drawing/2014/main" id="{E6FB6612-9AF3-5E46-BEE8-81AECAAAEDCB}"/>
                </a:ext>
              </a:extLst>
            </p:cNvPr>
            <p:cNvSpPr/>
            <p:nvPr/>
          </p:nvSpPr>
          <p:spPr>
            <a:xfrm>
              <a:off x="46895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2592;p149">
              <a:extLst>
                <a:ext uri="{FF2B5EF4-FFF2-40B4-BE49-F238E27FC236}">
                  <a16:creationId xmlns:a16="http://schemas.microsoft.com/office/drawing/2014/main" id="{5BE8FEE8-6AB1-7047-A47B-57B77CE3A610}"/>
                </a:ext>
              </a:extLst>
            </p:cNvPr>
            <p:cNvSpPr/>
            <p:nvPr/>
          </p:nvSpPr>
          <p:spPr>
            <a:xfrm>
              <a:off x="47467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2593;p149">
              <a:extLst>
                <a:ext uri="{FF2B5EF4-FFF2-40B4-BE49-F238E27FC236}">
                  <a16:creationId xmlns:a16="http://schemas.microsoft.com/office/drawing/2014/main" id="{72191A0A-13A9-E74B-9E17-950F9745D54F}"/>
                </a:ext>
              </a:extLst>
            </p:cNvPr>
            <p:cNvSpPr/>
            <p:nvPr/>
          </p:nvSpPr>
          <p:spPr>
            <a:xfrm>
              <a:off x="4899100" y="12588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2594;p149">
              <a:extLst>
                <a:ext uri="{FF2B5EF4-FFF2-40B4-BE49-F238E27FC236}">
                  <a16:creationId xmlns:a16="http://schemas.microsoft.com/office/drawing/2014/main" id="{DF8BC294-2AB5-214E-9058-5B74B3E94D8F}"/>
                </a:ext>
              </a:extLst>
            </p:cNvPr>
            <p:cNvSpPr/>
            <p:nvPr/>
          </p:nvSpPr>
          <p:spPr>
            <a:xfrm>
              <a:off x="48419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2595;p149">
              <a:extLst>
                <a:ext uri="{FF2B5EF4-FFF2-40B4-BE49-F238E27FC236}">
                  <a16:creationId xmlns:a16="http://schemas.microsoft.com/office/drawing/2014/main" id="{F9FF07E7-EB48-084C-B853-92E2D8D61A1F}"/>
                </a:ext>
              </a:extLst>
            </p:cNvPr>
            <p:cNvSpPr/>
            <p:nvPr/>
          </p:nvSpPr>
          <p:spPr>
            <a:xfrm>
              <a:off x="4994350" y="1196950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2596;p149">
              <a:extLst>
                <a:ext uri="{FF2B5EF4-FFF2-40B4-BE49-F238E27FC236}">
                  <a16:creationId xmlns:a16="http://schemas.microsoft.com/office/drawing/2014/main" id="{FBAE0A99-4A89-0748-B71E-7311E468C41E}"/>
                </a:ext>
              </a:extLst>
            </p:cNvPr>
            <p:cNvSpPr/>
            <p:nvPr/>
          </p:nvSpPr>
          <p:spPr>
            <a:xfrm>
              <a:off x="34179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Google Shape;2597;p149">
              <a:extLst>
                <a:ext uri="{FF2B5EF4-FFF2-40B4-BE49-F238E27FC236}">
                  <a16:creationId xmlns:a16="http://schemas.microsoft.com/office/drawing/2014/main" id="{2C15B657-D161-9546-91E2-09B71C1981E1}"/>
                </a:ext>
              </a:extLst>
            </p:cNvPr>
            <p:cNvSpPr/>
            <p:nvPr/>
          </p:nvSpPr>
          <p:spPr>
            <a:xfrm>
              <a:off x="35703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Google Shape;2598;p149">
              <a:extLst>
                <a:ext uri="{FF2B5EF4-FFF2-40B4-BE49-F238E27FC236}">
                  <a16:creationId xmlns:a16="http://schemas.microsoft.com/office/drawing/2014/main" id="{440675C4-C772-1745-A948-1DAA36A31A2D}"/>
                </a:ext>
              </a:extLst>
            </p:cNvPr>
            <p:cNvSpPr/>
            <p:nvPr/>
          </p:nvSpPr>
          <p:spPr>
            <a:xfrm>
              <a:off x="35132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Google Shape;2599;p149">
              <a:extLst>
                <a:ext uri="{FF2B5EF4-FFF2-40B4-BE49-F238E27FC236}">
                  <a16:creationId xmlns:a16="http://schemas.microsoft.com/office/drawing/2014/main" id="{726E924E-D57F-6349-84CF-178D76FDBF2F}"/>
                </a:ext>
              </a:extLst>
            </p:cNvPr>
            <p:cNvSpPr/>
            <p:nvPr/>
          </p:nvSpPr>
          <p:spPr>
            <a:xfrm>
              <a:off x="36656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Google Shape;2600;p149">
              <a:extLst>
                <a:ext uri="{FF2B5EF4-FFF2-40B4-BE49-F238E27FC236}">
                  <a16:creationId xmlns:a16="http://schemas.microsoft.com/office/drawing/2014/main" id="{D190810C-3049-7642-9D09-DB3A7D925E6E}"/>
                </a:ext>
              </a:extLst>
            </p:cNvPr>
            <p:cNvSpPr/>
            <p:nvPr/>
          </p:nvSpPr>
          <p:spPr>
            <a:xfrm>
              <a:off x="37227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Google Shape;2601;p149">
              <a:extLst>
                <a:ext uri="{FF2B5EF4-FFF2-40B4-BE49-F238E27FC236}">
                  <a16:creationId xmlns:a16="http://schemas.microsoft.com/office/drawing/2014/main" id="{28C896C1-918E-6D4B-8F1E-E916382C09CF}"/>
                </a:ext>
              </a:extLst>
            </p:cNvPr>
            <p:cNvSpPr/>
            <p:nvPr/>
          </p:nvSpPr>
          <p:spPr>
            <a:xfrm>
              <a:off x="38751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Google Shape;2602;p149">
              <a:extLst>
                <a:ext uri="{FF2B5EF4-FFF2-40B4-BE49-F238E27FC236}">
                  <a16:creationId xmlns:a16="http://schemas.microsoft.com/office/drawing/2014/main" id="{2316297F-D75C-6D4C-8DD9-EB4B28E8A992}"/>
                </a:ext>
              </a:extLst>
            </p:cNvPr>
            <p:cNvSpPr/>
            <p:nvPr/>
          </p:nvSpPr>
          <p:spPr>
            <a:xfrm>
              <a:off x="38180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Google Shape;2603;p149">
              <a:extLst>
                <a:ext uri="{FF2B5EF4-FFF2-40B4-BE49-F238E27FC236}">
                  <a16:creationId xmlns:a16="http://schemas.microsoft.com/office/drawing/2014/main" id="{604C7E7C-2AC9-2646-B8D0-74DAE25DFFC1}"/>
                </a:ext>
              </a:extLst>
            </p:cNvPr>
            <p:cNvSpPr/>
            <p:nvPr/>
          </p:nvSpPr>
          <p:spPr>
            <a:xfrm>
              <a:off x="39704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Google Shape;2604;p149">
              <a:extLst>
                <a:ext uri="{FF2B5EF4-FFF2-40B4-BE49-F238E27FC236}">
                  <a16:creationId xmlns:a16="http://schemas.microsoft.com/office/drawing/2014/main" id="{E32E5090-5407-BF49-81B0-61163E042A68}"/>
                </a:ext>
              </a:extLst>
            </p:cNvPr>
            <p:cNvSpPr/>
            <p:nvPr/>
          </p:nvSpPr>
          <p:spPr>
            <a:xfrm>
              <a:off x="40275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Google Shape;2605;p149">
              <a:extLst>
                <a:ext uri="{FF2B5EF4-FFF2-40B4-BE49-F238E27FC236}">
                  <a16:creationId xmlns:a16="http://schemas.microsoft.com/office/drawing/2014/main" id="{0F68C8B1-822B-114D-A015-92724FA45C15}"/>
                </a:ext>
              </a:extLst>
            </p:cNvPr>
            <p:cNvSpPr/>
            <p:nvPr/>
          </p:nvSpPr>
          <p:spPr>
            <a:xfrm>
              <a:off x="41799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Google Shape;2606;p149">
              <a:extLst>
                <a:ext uri="{FF2B5EF4-FFF2-40B4-BE49-F238E27FC236}">
                  <a16:creationId xmlns:a16="http://schemas.microsoft.com/office/drawing/2014/main" id="{458AED1D-4EEB-5949-8C90-2C5B2C3F9613}"/>
                </a:ext>
              </a:extLst>
            </p:cNvPr>
            <p:cNvSpPr/>
            <p:nvPr/>
          </p:nvSpPr>
          <p:spPr>
            <a:xfrm>
              <a:off x="41228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Google Shape;2607;p149">
              <a:extLst>
                <a:ext uri="{FF2B5EF4-FFF2-40B4-BE49-F238E27FC236}">
                  <a16:creationId xmlns:a16="http://schemas.microsoft.com/office/drawing/2014/main" id="{6560A435-FDF3-6440-94C3-761E559F1982}"/>
                </a:ext>
              </a:extLst>
            </p:cNvPr>
            <p:cNvSpPr/>
            <p:nvPr/>
          </p:nvSpPr>
          <p:spPr>
            <a:xfrm>
              <a:off x="42752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Google Shape;2608;p149">
              <a:extLst>
                <a:ext uri="{FF2B5EF4-FFF2-40B4-BE49-F238E27FC236}">
                  <a16:creationId xmlns:a16="http://schemas.microsoft.com/office/drawing/2014/main" id="{ADA828B7-ED40-F048-9B07-7FBBD374E22E}"/>
                </a:ext>
              </a:extLst>
            </p:cNvPr>
            <p:cNvSpPr/>
            <p:nvPr/>
          </p:nvSpPr>
          <p:spPr>
            <a:xfrm>
              <a:off x="43323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Google Shape;2609;p149">
              <a:extLst>
                <a:ext uri="{FF2B5EF4-FFF2-40B4-BE49-F238E27FC236}">
                  <a16:creationId xmlns:a16="http://schemas.microsoft.com/office/drawing/2014/main" id="{989D32E2-CDD2-7D49-B669-E412A8175079}"/>
                </a:ext>
              </a:extLst>
            </p:cNvPr>
            <p:cNvSpPr/>
            <p:nvPr/>
          </p:nvSpPr>
          <p:spPr>
            <a:xfrm>
              <a:off x="44847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Google Shape;2610;p149">
              <a:extLst>
                <a:ext uri="{FF2B5EF4-FFF2-40B4-BE49-F238E27FC236}">
                  <a16:creationId xmlns:a16="http://schemas.microsoft.com/office/drawing/2014/main" id="{90FA0D2B-2796-8A4B-B791-D3455CEBE445}"/>
                </a:ext>
              </a:extLst>
            </p:cNvPr>
            <p:cNvSpPr/>
            <p:nvPr/>
          </p:nvSpPr>
          <p:spPr>
            <a:xfrm>
              <a:off x="44276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C9DAF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Google Shape;2611;p149">
              <a:extLst>
                <a:ext uri="{FF2B5EF4-FFF2-40B4-BE49-F238E27FC236}">
                  <a16:creationId xmlns:a16="http://schemas.microsoft.com/office/drawing/2014/main" id="{B0AB5B67-5A22-404D-83BF-07EC17D65860}"/>
                </a:ext>
              </a:extLst>
            </p:cNvPr>
            <p:cNvSpPr/>
            <p:nvPr/>
          </p:nvSpPr>
          <p:spPr>
            <a:xfrm>
              <a:off x="45800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Google Shape;2612;p149">
              <a:extLst>
                <a:ext uri="{FF2B5EF4-FFF2-40B4-BE49-F238E27FC236}">
                  <a16:creationId xmlns:a16="http://schemas.microsoft.com/office/drawing/2014/main" id="{FD08F43A-290E-D743-8AE2-BE2ED5B48856}"/>
                </a:ext>
              </a:extLst>
            </p:cNvPr>
            <p:cNvSpPr/>
            <p:nvPr/>
          </p:nvSpPr>
          <p:spPr>
            <a:xfrm>
              <a:off x="46371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Google Shape;2613;p149">
              <a:extLst>
                <a:ext uri="{FF2B5EF4-FFF2-40B4-BE49-F238E27FC236}">
                  <a16:creationId xmlns:a16="http://schemas.microsoft.com/office/drawing/2014/main" id="{2967A7E3-3C97-A94D-93C7-277B983FC74F}"/>
                </a:ext>
              </a:extLst>
            </p:cNvPr>
            <p:cNvSpPr/>
            <p:nvPr/>
          </p:nvSpPr>
          <p:spPr>
            <a:xfrm>
              <a:off x="47895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Google Shape;2614;p149">
              <a:extLst>
                <a:ext uri="{FF2B5EF4-FFF2-40B4-BE49-F238E27FC236}">
                  <a16:creationId xmlns:a16="http://schemas.microsoft.com/office/drawing/2014/main" id="{B19A1DCA-4476-BB40-9AF3-07BA605AF783}"/>
                </a:ext>
              </a:extLst>
            </p:cNvPr>
            <p:cNvSpPr/>
            <p:nvPr/>
          </p:nvSpPr>
          <p:spPr>
            <a:xfrm>
              <a:off x="47324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Google Shape;2615;p149">
              <a:extLst>
                <a:ext uri="{FF2B5EF4-FFF2-40B4-BE49-F238E27FC236}">
                  <a16:creationId xmlns:a16="http://schemas.microsoft.com/office/drawing/2014/main" id="{AD35F5CC-2F5C-FC4F-BD64-F8A2663DE46B}"/>
                </a:ext>
              </a:extLst>
            </p:cNvPr>
            <p:cNvSpPr/>
            <p:nvPr/>
          </p:nvSpPr>
          <p:spPr>
            <a:xfrm>
              <a:off x="48848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Google Shape;2616;p149">
              <a:extLst>
                <a:ext uri="{FF2B5EF4-FFF2-40B4-BE49-F238E27FC236}">
                  <a16:creationId xmlns:a16="http://schemas.microsoft.com/office/drawing/2014/main" id="{694F6211-A9BD-7C49-9E97-9B811EEEBBE6}"/>
                </a:ext>
              </a:extLst>
            </p:cNvPr>
            <p:cNvSpPr/>
            <p:nvPr/>
          </p:nvSpPr>
          <p:spPr>
            <a:xfrm>
              <a:off x="49419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Google Shape;2617;p149">
              <a:extLst>
                <a:ext uri="{FF2B5EF4-FFF2-40B4-BE49-F238E27FC236}">
                  <a16:creationId xmlns:a16="http://schemas.microsoft.com/office/drawing/2014/main" id="{DDDC16CB-656D-CF4C-8788-70FF3177C9E4}"/>
                </a:ext>
              </a:extLst>
            </p:cNvPr>
            <p:cNvSpPr/>
            <p:nvPr/>
          </p:nvSpPr>
          <p:spPr>
            <a:xfrm>
              <a:off x="5094363" y="1130275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Google Shape;2618;p149">
              <a:extLst>
                <a:ext uri="{FF2B5EF4-FFF2-40B4-BE49-F238E27FC236}">
                  <a16:creationId xmlns:a16="http://schemas.microsoft.com/office/drawing/2014/main" id="{93BA5868-BAFA-354E-9449-D3088A042154}"/>
                </a:ext>
              </a:extLst>
            </p:cNvPr>
            <p:cNvSpPr/>
            <p:nvPr/>
          </p:nvSpPr>
          <p:spPr>
            <a:xfrm>
              <a:off x="50372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Google Shape;2619;p149">
              <a:extLst>
                <a:ext uri="{FF2B5EF4-FFF2-40B4-BE49-F238E27FC236}">
                  <a16:creationId xmlns:a16="http://schemas.microsoft.com/office/drawing/2014/main" id="{5E914FAA-3100-7743-AC2C-92EB49D1EE39}"/>
                </a:ext>
              </a:extLst>
            </p:cNvPr>
            <p:cNvSpPr/>
            <p:nvPr/>
          </p:nvSpPr>
          <p:spPr>
            <a:xfrm>
              <a:off x="5189613" y="1068363"/>
              <a:ext cx="261900" cy="65400"/>
            </a:xfrm>
            <a:prstGeom prst="parallelogram">
              <a:avLst>
                <a:gd name="adj" fmla="val 154151"/>
              </a:avLst>
            </a:pr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Google Shape;2620;p149">
            <a:extLst>
              <a:ext uri="{FF2B5EF4-FFF2-40B4-BE49-F238E27FC236}">
                <a16:creationId xmlns:a16="http://schemas.microsoft.com/office/drawing/2014/main" id="{4ECAC5EF-27E7-EE4E-ACCF-AF8664D13169}"/>
              </a:ext>
            </a:extLst>
          </p:cNvPr>
          <p:cNvSpPr txBox="1"/>
          <p:nvPr/>
        </p:nvSpPr>
        <p:spPr>
          <a:xfrm>
            <a:off x="5647151" y="5522555"/>
            <a:ext cx="6281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softmax readout layer  W5[200, 10]</a:t>
            </a:r>
            <a:endParaRPr sz="240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pSp>
        <p:nvGrpSpPr>
          <p:cNvPr id="119" name="Google Shape;2621;p149">
            <a:extLst>
              <a:ext uri="{FF2B5EF4-FFF2-40B4-BE49-F238E27FC236}">
                <a16:creationId xmlns:a16="http://schemas.microsoft.com/office/drawing/2014/main" id="{914E0586-754C-A446-9BB3-1CF73C46C8BE}"/>
              </a:ext>
            </a:extLst>
          </p:cNvPr>
          <p:cNvGrpSpPr/>
          <p:nvPr/>
        </p:nvGrpSpPr>
        <p:grpSpPr>
          <a:xfrm>
            <a:off x="2435213" y="3062242"/>
            <a:ext cx="844980" cy="1225084"/>
            <a:chOff x="4643504" y="1100150"/>
            <a:chExt cx="2020196" cy="2928953"/>
          </a:xfrm>
        </p:grpSpPr>
        <p:sp>
          <p:nvSpPr>
            <p:cNvPr id="120" name="Google Shape;2622;p149">
              <a:extLst>
                <a:ext uri="{FF2B5EF4-FFF2-40B4-BE49-F238E27FC236}">
                  <a16:creationId xmlns:a16="http://schemas.microsoft.com/office/drawing/2014/main" id="{23FD4DE2-15CA-5449-B6C3-DFBD2B098CA2}"/>
                </a:ext>
              </a:extLst>
            </p:cNvPr>
            <p:cNvSpPr/>
            <p:nvPr/>
          </p:nvSpPr>
          <p:spPr>
            <a:xfrm>
              <a:off x="4643504" y="3881174"/>
              <a:ext cx="570000" cy="1425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Google Shape;2623;p149">
              <a:extLst>
                <a:ext uri="{FF2B5EF4-FFF2-40B4-BE49-F238E27FC236}">
                  <a16:creationId xmlns:a16="http://schemas.microsoft.com/office/drawing/2014/main" id="{AC0EDB44-7110-E64E-9885-C100068D944E}"/>
                </a:ext>
              </a:extLst>
            </p:cNvPr>
            <p:cNvSpPr/>
            <p:nvPr/>
          </p:nvSpPr>
          <p:spPr>
            <a:xfrm>
              <a:off x="4908026" y="1101253"/>
              <a:ext cx="1754700" cy="4584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2" name="Google Shape;2624;p149">
              <a:extLst>
                <a:ext uri="{FF2B5EF4-FFF2-40B4-BE49-F238E27FC236}">
                  <a16:creationId xmlns:a16="http://schemas.microsoft.com/office/drawing/2014/main" id="{698A570D-36A1-4F4F-B3BA-BCD149D1B485}"/>
                </a:ext>
              </a:extLst>
            </p:cNvPr>
            <p:cNvCxnSpPr/>
            <p:nvPr/>
          </p:nvCxnSpPr>
          <p:spPr>
            <a:xfrm flipH="1">
              <a:off x="5205400" y="1101557"/>
              <a:ext cx="1458300" cy="2784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2625;p149">
              <a:extLst>
                <a:ext uri="{FF2B5EF4-FFF2-40B4-BE49-F238E27FC236}">
                  <a16:creationId xmlns:a16="http://schemas.microsoft.com/office/drawing/2014/main" id="{F2360405-E114-254A-A4F2-9618E95129B7}"/>
                </a:ext>
              </a:extLst>
            </p:cNvPr>
            <p:cNvCxnSpPr/>
            <p:nvPr/>
          </p:nvCxnSpPr>
          <p:spPr>
            <a:xfrm flipH="1">
              <a:off x="4861775" y="1100150"/>
              <a:ext cx="743700" cy="27810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2626;p149">
              <a:extLst>
                <a:ext uri="{FF2B5EF4-FFF2-40B4-BE49-F238E27FC236}">
                  <a16:creationId xmlns:a16="http://schemas.microsoft.com/office/drawing/2014/main" id="{B13AC199-DD58-5C44-AB80-5E4F115EE0E3}"/>
                </a:ext>
              </a:extLst>
            </p:cNvPr>
            <p:cNvCxnSpPr/>
            <p:nvPr/>
          </p:nvCxnSpPr>
          <p:spPr>
            <a:xfrm flipH="1">
              <a:off x="4646481" y="1560103"/>
              <a:ext cx="264900" cy="24690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2627;p149">
              <a:extLst>
                <a:ext uri="{FF2B5EF4-FFF2-40B4-BE49-F238E27FC236}">
                  <a16:creationId xmlns:a16="http://schemas.microsoft.com/office/drawing/2014/main" id="{BEB2350C-418F-C347-89A4-C5A1A8033EEC}"/>
                </a:ext>
              </a:extLst>
            </p:cNvPr>
            <p:cNvCxnSpPr/>
            <p:nvPr/>
          </p:nvCxnSpPr>
          <p:spPr>
            <a:xfrm flipH="1">
              <a:off x="5010000" y="1566875"/>
              <a:ext cx="933600" cy="2452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6" name="Google Shape;2628;p149">
            <a:extLst>
              <a:ext uri="{FF2B5EF4-FFF2-40B4-BE49-F238E27FC236}">
                <a16:creationId xmlns:a16="http://schemas.microsoft.com/office/drawing/2014/main" id="{16F7FEEB-F576-AC44-84AD-27AA19E90C16}"/>
              </a:ext>
            </a:extLst>
          </p:cNvPr>
          <p:cNvCxnSpPr/>
          <p:nvPr/>
        </p:nvCxnSpPr>
        <p:spPr>
          <a:xfrm>
            <a:off x="2366084" y="4990555"/>
            <a:ext cx="44400" cy="5716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7" name="Google Shape;2629;p149">
            <a:extLst>
              <a:ext uri="{FF2B5EF4-FFF2-40B4-BE49-F238E27FC236}">
                <a16:creationId xmlns:a16="http://schemas.microsoft.com/office/drawing/2014/main" id="{B03848F4-A4B7-C34C-BD6D-085E448E8B06}"/>
              </a:ext>
            </a:extLst>
          </p:cNvPr>
          <p:cNvCxnSpPr/>
          <p:nvPr/>
        </p:nvCxnSpPr>
        <p:spPr>
          <a:xfrm flipH="1">
            <a:off x="2404351" y="4984188"/>
            <a:ext cx="133200" cy="5844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8" name="Google Shape;2630;p149">
            <a:extLst>
              <a:ext uri="{FF2B5EF4-FFF2-40B4-BE49-F238E27FC236}">
                <a16:creationId xmlns:a16="http://schemas.microsoft.com/office/drawing/2014/main" id="{799BE31D-8410-8B40-8DC5-86D1F8C27055}"/>
              </a:ext>
            </a:extLst>
          </p:cNvPr>
          <p:cNvCxnSpPr>
            <a:stCxn id="23" idx="4"/>
          </p:cNvCxnSpPr>
          <p:nvPr/>
        </p:nvCxnSpPr>
        <p:spPr>
          <a:xfrm flipH="1">
            <a:off x="2423000" y="4319391"/>
            <a:ext cx="370000" cy="12556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9" name="Google Shape;2631;p149">
            <a:extLst>
              <a:ext uri="{FF2B5EF4-FFF2-40B4-BE49-F238E27FC236}">
                <a16:creationId xmlns:a16="http://schemas.microsoft.com/office/drawing/2014/main" id="{BD4A77A2-11AE-5A47-BAB4-062AD8586FB3}"/>
              </a:ext>
            </a:extLst>
          </p:cNvPr>
          <p:cNvCxnSpPr/>
          <p:nvPr/>
        </p:nvCxnSpPr>
        <p:spPr>
          <a:xfrm flipH="1">
            <a:off x="2416951" y="4742888"/>
            <a:ext cx="95200" cy="8320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0" name="Google Shape;2632;p149">
            <a:extLst>
              <a:ext uri="{FF2B5EF4-FFF2-40B4-BE49-F238E27FC236}">
                <a16:creationId xmlns:a16="http://schemas.microsoft.com/office/drawing/2014/main" id="{9D9361E6-D54D-274B-B25A-8ACA35FFCDB9}"/>
              </a:ext>
            </a:extLst>
          </p:cNvPr>
          <p:cNvCxnSpPr/>
          <p:nvPr/>
        </p:nvCxnSpPr>
        <p:spPr>
          <a:xfrm flipH="1">
            <a:off x="2416851" y="4647655"/>
            <a:ext cx="6400" cy="9080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1" name="Google Shape;2633;p149">
            <a:extLst>
              <a:ext uri="{FF2B5EF4-FFF2-40B4-BE49-F238E27FC236}">
                <a16:creationId xmlns:a16="http://schemas.microsoft.com/office/drawing/2014/main" id="{2F780BFD-52C5-7E48-BB5D-E4F021AA2836}"/>
              </a:ext>
            </a:extLst>
          </p:cNvPr>
          <p:cNvCxnSpPr/>
          <p:nvPr/>
        </p:nvCxnSpPr>
        <p:spPr>
          <a:xfrm flipH="1">
            <a:off x="2410251" y="4495255"/>
            <a:ext cx="495600" cy="10732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2" name="Google Shape;2634;p149">
            <a:extLst>
              <a:ext uri="{FF2B5EF4-FFF2-40B4-BE49-F238E27FC236}">
                <a16:creationId xmlns:a16="http://schemas.microsoft.com/office/drawing/2014/main" id="{D8E36F3E-EF44-4B49-8390-84C6C9F2EDD5}"/>
              </a:ext>
            </a:extLst>
          </p:cNvPr>
          <p:cNvCxnSpPr/>
          <p:nvPr/>
        </p:nvCxnSpPr>
        <p:spPr>
          <a:xfrm flipH="1">
            <a:off x="2416951" y="4920688"/>
            <a:ext cx="501600" cy="6416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3" name="Google Shape;2635;p149">
            <a:extLst>
              <a:ext uri="{FF2B5EF4-FFF2-40B4-BE49-F238E27FC236}">
                <a16:creationId xmlns:a16="http://schemas.microsoft.com/office/drawing/2014/main" id="{BA899C9B-A7EB-6C49-9721-91F09E4B4EC3}"/>
              </a:ext>
            </a:extLst>
          </p:cNvPr>
          <p:cNvCxnSpPr/>
          <p:nvPr/>
        </p:nvCxnSpPr>
        <p:spPr>
          <a:xfrm flipH="1">
            <a:off x="2410284" y="5054055"/>
            <a:ext cx="540000" cy="5144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4" name="Google Shape;2636;p149">
            <a:extLst>
              <a:ext uri="{FF2B5EF4-FFF2-40B4-BE49-F238E27FC236}">
                <a16:creationId xmlns:a16="http://schemas.microsoft.com/office/drawing/2014/main" id="{177F9431-B9E1-CC49-8993-F9D804BAF406}"/>
              </a:ext>
            </a:extLst>
          </p:cNvPr>
          <p:cNvCxnSpPr/>
          <p:nvPr/>
        </p:nvCxnSpPr>
        <p:spPr>
          <a:xfrm>
            <a:off x="2410551" y="5574755"/>
            <a:ext cx="0" cy="4380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5" name="Google Shape;2637;p149">
            <a:extLst>
              <a:ext uri="{FF2B5EF4-FFF2-40B4-BE49-F238E27FC236}">
                <a16:creationId xmlns:a16="http://schemas.microsoft.com/office/drawing/2014/main" id="{94F02D5A-240B-A646-8C61-3E80CEA1B59E}"/>
              </a:ext>
            </a:extLst>
          </p:cNvPr>
          <p:cNvCxnSpPr/>
          <p:nvPr/>
        </p:nvCxnSpPr>
        <p:spPr>
          <a:xfrm flipH="1">
            <a:off x="2410384" y="5574755"/>
            <a:ext cx="171600" cy="4380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" name="Google Shape;2638;p149">
            <a:extLst>
              <a:ext uri="{FF2B5EF4-FFF2-40B4-BE49-F238E27FC236}">
                <a16:creationId xmlns:a16="http://schemas.microsoft.com/office/drawing/2014/main" id="{840B3E8F-5EEE-BA4A-A860-07C1E632D3C9}"/>
              </a:ext>
            </a:extLst>
          </p:cNvPr>
          <p:cNvCxnSpPr/>
          <p:nvPr/>
        </p:nvCxnSpPr>
        <p:spPr>
          <a:xfrm flipH="1">
            <a:off x="2410384" y="5574755"/>
            <a:ext cx="425600" cy="4380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7" name="Google Shape;2639;p149">
            <a:extLst>
              <a:ext uri="{FF2B5EF4-FFF2-40B4-BE49-F238E27FC236}">
                <a16:creationId xmlns:a16="http://schemas.microsoft.com/office/drawing/2014/main" id="{5B883E1D-9339-3240-AF87-B3E97F38DF0B}"/>
              </a:ext>
            </a:extLst>
          </p:cNvPr>
          <p:cNvCxnSpPr/>
          <p:nvPr/>
        </p:nvCxnSpPr>
        <p:spPr>
          <a:xfrm flipH="1">
            <a:off x="2410284" y="5568388"/>
            <a:ext cx="692400" cy="4444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" name="Google Shape;2640;p149">
            <a:extLst>
              <a:ext uri="{FF2B5EF4-FFF2-40B4-BE49-F238E27FC236}">
                <a16:creationId xmlns:a16="http://schemas.microsoft.com/office/drawing/2014/main" id="{758D2E3E-768E-394A-BE53-CE13F42799CC}"/>
              </a:ext>
            </a:extLst>
          </p:cNvPr>
          <p:cNvCxnSpPr/>
          <p:nvPr/>
        </p:nvCxnSpPr>
        <p:spPr>
          <a:xfrm flipH="1">
            <a:off x="2410251" y="5557322"/>
            <a:ext cx="1815200" cy="455600"/>
          </a:xfrm>
          <a:prstGeom prst="straightConnector1">
            <a:avLst/>
          </a:prstGeom>
          <a:noFill/>
          <a:ln w="9525" cap="flat" cmpd="sng">
            <a:solidFill>
              <a:srgbClr val="080808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9" name="Google Shape;2641;p149">
            <a:extLst>
              <a:ext uri="{FF2B5EF4-FFF2-40B4-BE49-F238E27FC236}">
                <a16:creationId xmlns:a16="http://schemas.microsoft.com/office/drawing/2014/main" id="{89700622-4D44-E948-9753-8625696B8213}"/>
              </a:ext>
            </a:extLst>
          </p:cNvPr>
          <p:cNvGrpSpPr/>
          <p:nvPr/>
        </p:nvGrpSpPr>
        <p:grpSpPr>
          <a:xfrm>
            <a:off x="3786000" y="2164316"/>
            <a:ext cx="847353" cy="1047908"/>
            <a:chOff x="4803964" y="938373"/>
            <a:chExt cx="2487338" cy="3076052"/>
          </a:xfrm>
        </p:grpSpPr>
        <p:sp>
          <p:nvSpPr>
            <p:cNvPr id="140" name="Google Shape;2642;p149">
              <a:extLst>
                <a:ext uri="{FF2B5EF4-FFF2-40B4-BE49-F238E27FC236}">
                  <a16:creationId xmlns:a16="http://schemas.microsoft.com/office/drawing/2014/main" id="{6D141B7D-7BFC-F34D-B54F-3BC239B774FF}"/>
                </a:ext>
              </a:extLst>
            </p:cNvPr>
            <p:cNvSpPr/>
            <p:nvPr/>
          </p:nvSpPr>
          <p:spPr>
            <a:xfrm>
              <a:off x="5106689" y="938373"/>
              <a:ext cx="2184300" cy="5700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1" name="Google Shape;2643;p149">
              <a:extLst>
                <a:ext uri="{FF2B5EF4-FFF2-40B4-BE49-F238E27FC236}">
                  <a16:creationId xmlns:a16="http://schemas.microsoft.com/office/drawing/2014/main" id="{A9CA5887-B5F4-2E4C-895F-A0471D7B41B9}"/>
                </a:ext>
              </a:extLst>
            </p:cNvPr>
            <p:cNvCxnSpPr/>
            <p:nvPr/>
          </p:nvCxnSpPr>
          <p:spPr>
            <a:xfrm flipH="1">
              <a:off x="5500602" y="938751"/>
              <a:ext cx="1790700" cy="2899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2644;p149">
              <a:extLst>
                <a:ext uri="{FF2B5EF4-FFF2-40B4-BE49-F238E27FC236}">
                  <a16:creationId xmlns:a16="http://schemas.microsoft.com/office/drawing/2014/main" id="{1119AB63-50C4-7746-B2C5-FBCBFD56ABCB}"/>
                </a:ext>
              </a:extLst>
            </p:cNvPr>
            <p:cNvCxnSpPr/>
            <p:nvPr/>
          </p:nvCxnSpPr>
          <p:spPr>
            <a:xfrm flipH="1">
              <a:off x="5084975" y="942975"/>
              <a:ext cx="901500" cy="28887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2645;p149">
              <a:extLst>
                <a:ext uri="{FF2B5EF4-FFF2-40B4-BE49-F238E27FC236}">
                  <a16:creationId xmlns:a16="http://schemas.microsoft.com/office/drawing/2014/main" id="{CABC34E5-7210-DD4E-8882-F6F58C472332}"/>
                </a:ext>
              </a:extLst>
            </p:cNvPr>
            <p:cNvCxnSpPr/>
            <p:nvPr/>
          </p:nvCxnSpPr>
          <p:spPr>
            <a:xfrm flipH="1">
              <a:off x="4803964" y="1509326"/>
              <a:ext cx="306900" cy="25050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2646;p149">
              <a:extLst>
                <a:ext uri="{FF2B5EF4-FFF2-40B4-BE49-F238E27FC236}">
                  <a16:creationId xmlns:a16="http://schemas.microsoft.com/office/drawing/2014/main" id="{6F9269BD-3778-9941-8215-E834353EBE6E}"/>
                </a:ext>
              </a:extLst>
            </p:cNvPr>
            <p:cNvCxnSpPr/>
            <p:nvPr/>
          </p:nvCxnSpPr>
          <p:spPr>
            <a:xfrm flipH="1">
              <a:off x="5247900" y="1509725"/>
              <a:ext cx="1152900" cy="25047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2647;p149">
              <a:extLst>
                <a:ext uri="{FF2B5EF4-FFF2-40B4-BE49-F238E27FC236}">
                  <a16:creationId xmlns:a16="http://schemas.microsoft.com/office/drawing/2014/main" id="{267D9373-741E-574B-9899-9AB52FC5FC3B}"/>
                </a:ext>
              </a:extLst>
            </p:cNvPr>
            <p:cNvSpPr/>
            <p:nvPr/>
          </p:nvSpPr>
          <p:spPr>
            <a:xfrm>
              <a:off x="4804034" y="3836350"/>
              <a:ext cx="700500" cy="1752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Google Shape;2648;p149">
            <a:extLst>
              <a:ext uri="{FF2B5EF4-FFF2-40B4-BE49-F238E27FC236}">
                <a16:creationId xmlns:a16="http://schemas.microsoft.com/office/drawing/2014/main" id="{07C2ACF3-2FF0-B44F-93D2-AA9F874AB4AF}"/>
              </a:ext>
            </a:extLst>
          </p:cNvPr>
          <p:cNvGrpSpPr/>
          <p:nvPr/>
        </p:nvGrpSpPr>
        <p:grpSpPr>
          <a:xfrm>
            <a:off x="2517058" y="1599753"/>
            <a:ext cx="661045" cy="737652"/>
            <a:chOff x="3708026" y="1685586"/>
            <a:chExt cx="843600" cy="941363"/>
          </a:xfrm>
        </p:grpSpPr>
        <p:sp>
          <p:nvSpPr>
            <p:cNvPr id="147" name="Google Shape;2649;p149">
              <a:extLst>
                <a:ext uri="{FF2B5EF4-FFF2-40B4-BE49-F238E27FC236}">
                  <a16:creationId xmlns:a16="http://schemas.microsoft.com/office/drawing/2014/main" id="{807AB485-FA50-8246-9386-96D036351D44}"/>
                </a:ext>
              </a:extLst>
            </p:cNvPr>
            <p:cNvSpPr/>
            <p:nvPr/>
          </p:nvSpPr>
          <p:spPr>
            <a:xfrm>
              <a:off x="3708026" y="1685586"/>
              <a:ext cx="843300" cy="2196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8" name="Google Shape;2650;p149">
              <a:extLst>
                <a:ext uri="{FF2B5EF4-FFF2-40B4-BE49-F238E27FC236}">
                  <a16:creationId xmlns:a16="http://schemas.microsoft.com/office/drawing/2014/main" id="{A477E3FE-A3D6-8047-8777-8630AF1B3C1A}"/>
                </a:ext>
              </a:extLst>
            </p:cNvPr>
            <p:cNvCxnSpPr/>
            <p:nvPr/>
          </p:nvCxnSpPr>
          <p:spPr>
            <a:xfrm flipH="1">
              <a:off x="4131926" y="1688424"/>
              <a:ext cx="419700" cy="865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2651;p149">
              <a:extLst>
                <a:ext uri="{FF2B5EF4-FFF2-40B4-BE49-F238E27FC236}">
                  <a16:creationId xmlns:a16="http://schemas.microsoft.com/office/drawing/2014/main" id="{B227BC72-BFF0-FD40-97C3-5F395D1EC38B}"/>
                </a:ext>
              </a:extLst>
            </p:cNvPr>
            <p:cNvCxnSpPr/>
            <p:nvPr/>
          </p:nvCxnSpPr>
          <p:spPr>
            <a:xfrm flipH="1">
              <a:off x="3957539" y="1686180"/>
              <a:ext cx="90300" cy="8667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2652;p149">
              <a:extLst>
                <a:ext uri="{FF2B5EF4-FFF2-40B4-BE49-F238E27FC236}">
                  <a16:creationId xmlns:a16="http://schemas.microsoft.com/office/drawing/2014/main" id="{B40DE7EC-D845-C342-9DB8-2843F05F8BC9}"/>
                </a:ext>
              </a:extLst>
            </p:cNvPr>
            <p:cNvCxnSpPr/>
            <p:nvPr/>
          </p:nvCxnSpPr>
          <p:spPr>
            <a:xfrm>
              <a:off x="3712730" y="1906910"/>
              <a:ext cx="126000" cy="719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2653;p149">
              <a:extLst>
                <a:ext uri="{FF2B5EF4-FFF2-40B4-BE49-F238E27FC236}">
                  <a16:creationId xmlns:a16="http://schemas.microsoft.com/office/drawing/2014/main" id="{5E25FEE0-F4D0-5049-8870-65C36822E0DA}"/>
                </a:ext>
              </a:extLst>
            </p:cNvPr>
            <p:cNvCxnSpPr/>
            <p:nvPr/>
          </p:nvCxnSpPr>
          <p:spPr>
            <a:xfrm flipH="1">
              <a:off x="4018323" y="1905676"/>
              <a:ext cx="192000" cy="721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52" name="Google Shape;2654;p149">
              <a:extLst>
                <a:ext uri="{FF2B5EF4-FFF2-40B4-BE49-F238E27FC236}">
                  <a16:creationId xmlns:a16="http://schemas.microsoft.com/office/drawing/2014/main" id="{A563776C-173C-D642-80DE-60FCA2D7908C}"/>
                </a:ext>
              </a:extLst>
            </p:cNvPr>
            <p:cNvSpPr/>
            <p:nvPr/>
          </p:nvSpPr>
          <p:spPr>
            <a:xfrm>
              <a:off x="3841473" y="2554349"/>
              <a:ext cx="290100" cy="72600"/>
            </a:xfrm>
            <a:prstGeom prst="parallelogram">
              <a:avLst>
                <a:gd name="adj" fmla="val 154151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29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7C6E-F9BA-D54A-A433-1350EA8B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Dropout for regularization; also neural net </a:t>
            </a:r>
            <a:r>
              <a:rPr lang="en" dirty="0" err="1"/>
              <a:t>ensembling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07DDA-41E7-0B43-A8E5-3A9CE79A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1840;p134">
            <a:extLst>
              <a:ext uri="{FF2B5EF4-FFF2-40B4-BE49-F238E27FC236}">
                <a16:creationId xmlns:a16="http://schemas.microsoft.com/office/drawing/2014/main" id="{1905D811-F98E-F245-802C-C96CB126B5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2547" y="1928234"/>
            <a:ext cx="5030200" cy="3001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1;p134">
            <a:extLst>
              <a:ext uri="{FF2B5EF4-FFF2-40B4-BE49-F238E27FC236}">
                <a16:creationId xmlns:a16="http://schemas.microsoft.com/office/drawing/2014/main" id="{DDA16BB9-35EE-2E4E-88D1-AEFADDD741D3}"/>
              </a:ext>
            </a:extLst>
          </p:cNvPr>
          <p:cNvSpPr/>
          <p:nvPr/>
        </p:nvSpPr>
        <p:spPr>
          <a:xfrm>
            <a:off x="8011400" y="2947267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842;p134">
            <a:extLst>
              <a:ext uri="{FF2B5EF4-FFF2-40B4-BE49-F238E27FC236}">
                <a16:creationId xmlns:a16="http://schemas.microsoft.com/office/drawing/2014/main" id="{BF99517D-36B6-6D4A-BDD8-DE1A4E127B4F}"/>
              </a:ext>
            </a:extLst>
          </p:cNvPr>
          <p:cNvSpPr txBox="1"/>
          <p:nvPr/>
        </p:nvSpPr>
        <p:spPr>
          <a:xfrm>
            <a:off x="257908" y="1555200"/>
            <a:ext cx="6038925" cy="4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At every training step, each neuron has a probability of being temporarily “dropped out” so its weights are ignored for calculations</a:t>
            </a:r>
            <a:b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sz="2133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From another point of view, for each training step a unique neural network is generated</a:t>
            </a:r>
            <a:b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sz="2133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133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Accordingly, the final neural network can be described as an averaging ensemble of many different networks</a:t>
            </a:r>
            <a:endParaRPr sz="2133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" name="Google Shape;1843;p134">
            <a:extLst>
              <a:ext uri="{FF2B5EF4-FFF2-40B4-BE49-F238E27FC236}">
                <a16:creationId xmlns:a16="http://schemas.microsoft.com/office/drawing/2014/main" id="{F4262665-0319-F945-A1EF-D732485561E8}"/>
              </a:ext>
            </a:extLst>
          </p:cNvPr>
          <p:cNvSpPr/>
          <p:nvPr/>
        </p:nvSpPr>
        <p:spPr>
          <a:xfrm>
            <a:off x="9254233" y="3555500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1844;p134">
            <a:extLst>
              <a:ext uri="{FF2B5EF4-FFF2-40B4-BE49-F238E27FC236}">
                <a16:creationId xmlns:a16="http://schemas.microsoft.com/office/drawing/2014/main" id="{7DB89247-C42D-544E-B599-CBA88455B363}"/>
              </a:ext>
            </a:extLst>
          </p:cNvPr>
          <p:cNvSpPr/>
          <p:nvPr/>
        </p:nvSpPr>
        <p:spPr>
          <a:xfrm>
            <a:off x="8011400" y="4117433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845;p134">
            <a:extLst>
              <a:ext uri="{FF2B5EF4-FFF2-40B4-BE49-F238E27FC236}">
                <a16:creationId xmlns:a16="http://schemas.microsoft.com/office/drawing/2014/main" id="{607CA131-CDF3-6442-8578-6807043D40B6}"/>
              </a:ext>
            </a:extLst>
          </p:cNvPr>
          <p:cNvSpPr/>
          <p:nvPr/>
        </p:nvSpPr>
        <p:spPr>
          <a:xfrm>
            <a:off x="9254233" y="2257333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1846;p134">
            <a:extLst>
              <a:ext uri="{FF2B5EF4-FFF2-40B4-BE49-F238E27FC236}">
                <a16:creationId xmlns:a16="http://schemas.microsoft.com/office/drawing/2014/main" id="{EC56AB5D-3178-3846-A3E3-11192FBEDF70}"/>
              </a:ext>
            </a:extLst>
          </p:cNvPr>
          <p:cNvSpPr/>
          <p:nvPr/>
        </p:nvSpPr>
        <p:spPr>
          <a:xfrm>
            <a:off x="8011400" y="3555500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847;p134">
            <a:extLst>
              <a:ext uri="{FF2B5EF4-FFF2-40B4-BE49-F238E27FC236}">
                <a16:creationId xmlns:a16="http://schemas.microsoft.com/office/drawing/2014/main" id="{DFF003F3-1723-9342-9889-9886B0BF4C29}"/>
              </a:ext>
            </a:extLst>
          </p:cNvPr>
          <p:cNvSpPr/>
          <p:nvPr/>
        </p:nvSpPr>
        <p:spPr>
          <a:xfrm>
            <a:off x="9254233" y="2906417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848;p134">
            <a:extLst>
              <a:ext uri="{FF2B5EF4-FFF2-40B4-BE49-F238E27FC236}">
                <a16:creationId xmlns:a16="http://schemas.microsoft.com/office/drawing/2014/main" id="{EDCCD3D7-AAA1-5C4C-8941-25D2A91C35D3}"/>
              </a:ext>
            </a:extLst>
          </p:cNvPr>
          <p:cNvSpPr/>
          <p:nvPr/>
        </p:nvSpPr>
        <p:spPr>
          <a:xfrm>
            <a:off x="10778233" y="3893887"/>
            <a:ext cx="548800" cy="54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576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5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48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Roboto"/>
              </a:rPr>
              <a:t>Agenda</a:t>
            </a:r>
            <a:endParaRPr sz="4800" kern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Roboto"/>
            </a:endParaRPr>
          </a:p>
        </p:txBody>
      </p:sp>
      <p:graphicFrame>
        <p:nvGraphicFramePr>
          <p:cNvPr id="730" name="Google Shape;730;p95"/>
          <p:cNvGraphicFramePr/>
          <p:nvPr>
            <p:extLst>
              <p:ext uri="{D42A27DB-BD31-4B8C-83A1-F6EECF244321}">
                <p14:modId xmlns:p14="http://schemas.microsoft.com/office/powerpoint/2010/main" val="3624202596"/>
              </p:ext>
            </p:extLst>
          </p:nvPr>
        </p:nvGraphicFramePr>
        <p:xfrm>
          <a:off x="1305633" y="2413001"/>
          <a:ext cx="9652000" cy="37858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13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Image Classification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Convolutional Neural Networks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728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Convolutional NN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0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6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Agenda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5" name="Google Shape;1041;p136">
            <a:extLst>
              <a:ext uri="{FF2B5EF4-FFF2-40B4-BE49-F238E27FC236}">
                <a16:creationId xmlns:a16="http://schemas.microsoft.com/office/drawing/2014/main" id="{2EBAC9BF-0273-D147-B63A-C027BE9E4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483566"/>
              </p:ext>
            </p:extLst>
          </p:nvPr>
        </p:nvGraphicFramePr>
        <p:xfrm>
          <a:off x="1305633" y="2413001"/>
          <a:ext cx="9652000" cy="5608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5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Data Augmentation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Batch Normalization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Transfer Learning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68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FBF5-22E1-264A-BF80-8B11EC21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FashionMNIST</a:t>
            </a:r>
            <a:r>
              <a:rPr lang="en-US" dirty="0"/>
              <a:t> is gray-scale … what about “real” images?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1452B-EE96-284D-BD8F-C791D075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22</a:t>
            </a:fld>
            <a:endParaRPr lang="en-US"/>
          </a:p>
        </p:txBody>
      </p:sp>
      <p:sp>
        <p:nvSpPr>
          <p:cNvPr id="5" name="Google Shape;3420;p177">
            <a:extLst>
              <a:ext uri="{FF2B5EF4-FFF2-40B4-BE49-F238E27FC236}">
                <a16:creationId xmlns:a16="http://schemas.microsoft.com/office/drawing/2014/main" id="{5A69AB27-1FBD-094A-882E-E6FF2A517EF7}"/>
              </a:ext>
            </a:extLst>
          </p:cNvPr>
          <p:cNvSpPr txBox="1">
            <a:spLocks/>
          </p:cNvSpPr>
          <p:nvPr/>
        </p:nvSpPr>
        <p:spPr>
          <a:xfrm>
            <a:off x="521433" y="2029867"/>
            <a:ext cx="9419600" cy="388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More channels (RGB)</a:t>
            </a:r>
          </a:p>
          <a:p>
            <a:pPr marL="0" indent="0">
              <a:spcBef>
                <a:spcPts val="1333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/>
              <a:t>Input format different (JPEG)</a:t>
            </a:r>
          </a:p>
          <a:p>
            <a:pPr marL="0" indent="0">
              <a:spcBef>
                <a:spcPts val="1333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spcBef>
                <a:spcPts val="1333"/>
              </a:spcBef>
              <a:spcAft>
                <a:spcPts val="1333"/>
              </a:spcAft>
              <a:buFont typeface="Arial" panose="020B0604020202020204" pitchFamily="34" charset="0"/>
              <a:buNone/>
            </a:pPr>
            <a:r>
              <a:rPr lang="en-US"/>
              <a:t>Different classes (daisy, sunflowers, etc.)</a:t>
            </a:r>
          </a:p>
        </p:txBody>
      </p:sp>
      <p:pic>
        <p:nvPicPr>
          <p:cNvPr id="6" name="Google Shape;3421;p177">
            <a:extLst>
              <a:ext uri="{FF2B5EF4-FFF2-40B4-BE49-F238E27FC236}">
                <a16:creationId xmlns:a16="http://schemas.microsoft.com/office/drawing/2014/main" id="{0FFBEAF3-C75F-134D-A929-BD5976D0EB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8633" y="1939867"/>
            <a:ext cx="406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22;p177">
            <a:extLst>
              <a:ext uri="{FF2B5EF4-FFF2-40B4-BE49-F238E27FC236}">
                <a16:creationId xmlns:a16="http://schemas.microsoft.com/office/drawing/2014/main" id="{F5048BCC-89AE-5D47-9209-F2007F090431}"/>
              </a:ext>
            </a:extLst>
          </p:cNvPr>
          <p:cNvSpPr txBox="1"/>
          <p:nvPr/>
        </p:nvSpPr>
        <p:spPr>
          <a:xfrm>
            <a:off x="7140633" y="4987867"/>
            <a:ext cx="4000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133" i="1" u="sng">
                <a:solidFill>
                  <a:srgbClr val="039BE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Sunflowers</a:t>
            </a:r>
            <a:r>
              <a:rPr lang="en" sz="1133" i="1">
                <a:solidFill>
                  <a:srgbClr val="4A596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Liz West is licensed under </a:t>
            </a:r>
            <a:r>
              <a:rPr lang="en" sz="1133" i="1" u="sng">
                <a:solidFill>
                  <a:srgbClr val="039BE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CC BY 2.0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1350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1712-FCB6-594F-9C90-0922944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Color images are represented by a 3D matrix of RGB values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A8D8D-5D24-9148-BA22-B19FE57F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428;p178">
            <a:extLst>
              <a:ext uri="{FF2B5EF4-FFF2-40B4-BE49-F238E27FC236}">
                <a16:creationId xmlns:a16="http://schemas.microsoft.com/office/drawing/2014/main" id="{671C1CAF-36C9-6440-8F42-B3C04916D7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7100" y="1905000"/>
            <a:ext cx="406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29;p178">
            <a:extLst>
              <a:ext uri="{FF2B5EF4-FFF2-40B4-BE49-F238E27FC236}">
                <a16:creationId xmlns:a16="http://schemas.microsoft.com/office/drawing/2014/main" id="{935D4763-37C4-2541-ADA0-9D9D5BA4BA00}"/>
              </a:ext>
            </a:extLst>
          </p:cNvPr>
          <p:cNvSpPr txBox="1"/>
          <p:nvPr/>
        </p:nvSpPr>
        <p:spPr>
          <a:xfrm>
            <a:off x="1199100" y="5011633"/>
            <a:ext cx="4000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133" i="1" u="sng">
                <a:solidFill>
                  <a:srgbClr val="039BE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Sunflowers</a:t>
            </a:r>
            <a:r>
              <a:rPr lang="en" sz="1133" i="1">
                <a:solidFill>
                  <a:srgbClr val="4A596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Liz West is licensed under </a:t>
            </a:r>
            <a:r>
              <a:rPr lang="en" sz="1133" i="1" u="sng">
                <a:solidFill>
                  <a:srgbClr val="039BE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CC BY 2.0</a:t>
            </a:r>
            <a:endParaRPr sz="2400"/>
          </a:p>
        </p:txBody>
      </p:sp>
      <p:cxnSp>
        <p:nvCxnSpPr>
          <p:cNvPr id="7" name="Google Shape;3430;p178">
            <a:extLst>
              <a:ext uri="{FF2B5EF4-FFF2-40B4-BE49-F238E27FC236}">
                <a16:creationId xmlns:a16="http://schemas.microsoft.com/office/drawing/2014/main" id="{E2F75F12-C7F7-0844-ADE8-2C6305C7BE3B}"/>
              </a:ext>
            </a:extLst>
          </p:cNvPr>
          <p:cNvCxnSpPr/>
          <p:nvPr/>
        </p:nvCxnSpPr>
        <p:spPr>
          <a:xfrm>
            <a:off x="5684833" y="3553033"/>
            <a:ext cx="1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" name="Google Shape;3431;p178">
            <a:extLst>
              <a:ext uri="{FF2B5EF4-FFF2-40B4-BE49-F238E27FC236}">
                <a16:creationId xmlns:a16="http://schemas.microsoft.com/office/drawing/2014/main" id="{6E4E189F-8437-0D49-8290-5985ACE693A6}"/>
              </a:ext>
            </a:extLst>
          </p:cNvPr>
          <p:cNvGrpSpPr/>
          <p:nvPr/>
        </p:nvGrpSpPr>
        <p:grpSpPr>
          <a:xfrm>
            <a:off x="7835000" y="2015600"/>
            <a:ext cx="2723933" cy="2826800"/>
            <a:chOff x="5827350" y="1287375"/>
            <a:chExt cx="2042950" cy="2120100"/>
          </a:xfrm>
        </p:grpSpPr>
        <p:grpSp>
          <p:nvGrpSpPr>
            <p:cNvPr id="9" name="Google Shape;3432;p178">
              <a:extLst>
                <a:ext uri="{FF2B5EF4-FFF2-40B4-BE49-F238E27FC236}">
                  <a16:creationId xmlns:a16="http://schemas.microsoft.com/office/drawing/2014/main" id="{26C0945D-40F4-B543-B7C3-7A6ACD0F2CC3}"/>
                </a:ext>
              </a:extLst>
            </p:cNvPr>
            <p:cNvGrpSpPr/>
            <p:nvPr/>
          </p:nvGrpSpPr>
          <p:grpSpPr>
            <a:xfrm>
              <a:off x="5827350" y="1547775"/>
              <a:ext cx="1554900" cy="1554900"/>
              <a:chOff x="5827350" y="1547775"/>
              <a:chExt cx="1554900" cy="1554900"/>
            </a:xfrm>
          </p:grpSpPr>
          <p:sp>
            <p:nvSpPr>
              <p:cNvPr id="25" name="Google Shape;3433;p178">
                <a:extLst>
                  <a:ext uri="{FF2B5EF4-FFF2-40B4-BE49-F238E27FC236}">
                    <a16:creationId xmlns:a16="http://schemas.microsoft.com/office/drawing/2014/main" id="{E29ACD03-B0C1-5B40-9865-4531C95F6AC5}"/>
                  </a:ext>
                </a:extLst>
              </p:cNvPr>
              <p:cNvSpPr/>
              <p:nvPr/>
            </p:nvSpPr>
            <p:spPr>
              <a:xfrm>
                <a:off x="5827350" y="1547775"/>
                <a:ext cx="1554900" cy="1554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434;p178">
                <a:extLst>
                  <a:ext uri="{FF2B5EF4-FFF2-40B4-BE49-F238E27FC236}">
                    <a16:creationId xmlns:a16="http://schemas.microsoft.com/office/drawing/2014/main" id="{D3372F3F-7C2E-1845-9CCE-3CA366417E9C}"/>
                  </a:ext>
                </a:extLst>
              </p:cNvPr>
              <p:cNvSpPr/>
              <p:nvPr/>
            </p:nvSpPr>
            <p:spPr>
              <a:xfrm>
                <a:off x="5941467" y="1626240"/>
                <a:ext cx="1326600" cy="14124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0" name="Google Shape;3435;p178">
              <a:extLst>
                <a:ext uri="{FF2B5EF4-FFF2-40B4-BE49-F238E27FC236}">
                  <a16:creationId xmlns:a16="http://schemas.microsoft.com/office/drawing/2014/main" id="{E8523636-1D36-5F46-9A4F-B2828A660417}"/>
                </a:ext>
              </a:extLst>
            </p:cNvPr>
            <p:cNvSpPr txBox="1"/>
            <p:nvPr/>
          </p:nvSpPr>
          <p:spPr>
            <a:xfrm>
              <a:off x="7324600" y="1287375"/>
              <a:ext cx="2409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133" b="1">
                  <a:solidFill>
                    <a:srgbClr val="4A5960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 sz="2400" b="1"/>
            </a:p>
          </p:txBody>
        </p:sp>
        <p:grpSp>
          <p:nvGrpSpPr>
            <p:cNvPr id="11" name="Google Shape;3436;p178">
              <a:extLst>
                <a:ext uri="{FF2B5EF4-FFF2-40B4-BE49-F238E27FC236}">
                  <a16:creationId xmlns:a16="http://schemas.microsoft.com/office/drawing/2014/main" id="{7290D744-0081-274C-9108-3481B277D8CC}"/>
                </a:ext>
              </a:extLst>
            </p:cNvPr>
            <p:cNvGrpSpPr/>
            <p:nvPr/>
          </p:nvGrpSpPr>
          <p:grpSpPr>
            <a:xfrm>
              <a:off x="5979750" y="1700175"/>
              <a:ext cx="1554900" cy="1554900"/>
              <a:chOff x="5827350" y="1547775"/>
              <a:chExt cx="1554900" cy="1554900"/>
            </a:xfrm>
          </p:grpSpPr>
          <p:sp>
            <p:nvSpPr>
              <p:cNvPr id="23" name="Google Shape;3437;p178">
                <a:extLst>
                  <a:ext uri="{FF2B5EF4-FFF2-40B4-BE49-F238E27FC236}">
                    <a16:creationId xmlns:a16="http://schemas.microsoft.com/office/drawing/2014/main" id="{78A0CA6A-7CF6-764F-8A76-7F2540AA0279}"/>
                  </a:ext>
                </a:extLst>
              </p:cNvPr>
              <p:cNvSpPr/>
              <p:nvPr/>
            </p:nvSpPr>
            <p:spPr>
              <a:xfrm>
                <a:off x="5827350" y="1547775"/>
                <a:ext cx="1554900" cy="1554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438;p178">
                <a:extLst>
                  <a:ext uri="{FF2B5EF4-FFF2-40B4-BE49-F238E27FC236}">
                    <a16:creationId xmlns:a16="http://schemas.microsoft.com/office/drawing/2014/main" id="{58732126-1324-E941-BCEA-059C40434EB7}"/>
                  </a:ext>
                </a:extLst>
              </p:cNvPr>
              <p:cNvSpPr/>
              <p:nvPr/>
            </p:nvSpPr>
            <p:spPr>
              <a:xfrm>
                <a:off x="5941467" y="1626240"/>
                <a:ext cx="1326600" cy="14124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439;p178">
              <a:extLst>
                <a:ext uri="{FF2B5EF4-FFF2-40B4-BE49-F238E27FC236}">
                  <a16:creationId xmlns:a16="http://schemas.microsoft.com/office/drawing/2014/main" id="{CD5F5181-E037-6A41-A716-94EC49B7D51D}"/>
                </a:ext>
              </a:extLst>
            </p:cNvPr>
            <p:cNvGrpSpPr/>
            <p:nvPr/>
          </p:nvGrpSpPr>
          <p:grpSpPr>
            <a:xfrm>
              <a:off x="6132150" y="1852575"/>
              <a:ext cx="1554900" cy="1554900"/>
              <a:chOff x="5827350" y="1547775"/>
              <a:chExt cx="1554900" cy="1554900"/>
            </a:xfrm>
          </p:grpSpPr>
          <p:sp>
            <p:nvSpPr>
              <p:cNvPr id="21" name="Google Shape;3440;p178">
                <a:extLst>
                  <a:ext uri="{FF2B5EF4-FFF2-40B4-BE49-F238E27FC236}">
                    <a16:creationId xmlns:a16="http://schemas.microsoft.com/office/drawing/2014/main" id="{A73D2544-D28C-0941-8D9C-34EEC3848983}"/>
                  </a:ext>
                </a:extLst>
              </p:cNvPr>
              <p:cNvSpPr/>
              <p:nvPr/>
            </p:nvSpPr>
            <p:spPr>
              <a:xfrm>
                <a:off x="5827350" y="1547775"/>
                <a:ext cx="1554900" cy="1554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441;p178">
                <a:extLst>
                  <a:ext uri="{FF2B5EF4-FFF2-40B4-BE49-F238E27FC236}">
                    <a16:creationId xmlns:a16="http://schemas.microsoft.com/office/drawing/2014/main" id="{F422C5F0-D8B1-184A-9F60-05B69FA41635}"/>
                  </a:ext>
                </a:extLst>
              </p:cNvPr>
              <p:cNvSpPr/>
              <p:nvPr/>
            </p:nvSpPr>
            <p:spPr>
              <a:xfrm>
                <a:off x="5941467" y="1626240"/>
                <a:ext cx="1326600" cy="14124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aseline="-25000"/>
              </a:p>
            </p:txBody>
          </p:sp>
        </p:grpSp>
        <p:sp>
          <p:nvSpPr>
            <p:cNvPr id="13" name="Google Shape;3442;p178">
              <a:extLst>
                <a:ext uri="{FF2B5EF4-FFF2-40B4-BE49-F238E27FC236}">
                  <a16:creationId xmlns:a16="http://schemas.microsoft.com/office/drawing/2014/main" id="{62CD7A31-76A8-7944-BB7D-FE619BDDFDE2}"/>
                </a:ext>
              </a:extLst>
            </p:cNvPr>
            <p:cNvSpPr txBox="1"/>
            <p:nvPr/>
          </p:nvSpPr>
          <p:spPr>
            <a:xfrm>
              <a:off x="6287201" y="1767400"/>
              <a:ext cx="12783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1,1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1,2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1,3   </a:t>
              </a:r>
              <a:r>
                <a:rPr lang="en" sz="1733">
                  <a:solidFill>
                    <a:schemeClr val="dk1"/>
                  </a:solidFill>
                </a:rPr>
                <a:t>...</a:t>
              </a:r>
              <a:endParaRPr sz="1733"/>
            </a:p>
          </p:txBody>
        </p:sp>
        <p:sp>
          <p:nvSpPr>
            <p:cNvPr id="14" name="Google Shape;3443;p178">
              <a:extLst>
                <a:ext uri="{FF2B5EF4-FFF2-40B4-BE49-F238E27FC236}">
                  <a16:creationId xmlns:a16="http://schemas.microsoft.com/office/drawing/2014/main" id="{437482D1-F6C4-F04C-B6D8-C618F0950227}"/>
                </a:ext>
              </a:extLst>
            </p:cNvPr>
            <p:cNvSpPr txBox="1"/>
            <p:nvPr/>
          </p:nvSpPr>
          <p:spPr>
            <a:xfrm>
              <a:off x="6287200" y="2102925"/>
              <a:ext cx="12783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2,1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2,2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2,3   </a:t>
              </a:r>
              <a:r>
                <a:rPr lang="en" sz="1733">
                  <a:solidFill>
                    <a:schemeClr val="dk1"/>
                  </a:solidFill>
                </a:rPr>
                <a:t>...</a:t>
              </a:r>
              <a:endParaRPr sz="1733">
                <a:solidFill>
                  <a:schemeClr val="dk1"/>
                </a:solidFill>
              </a:endParaRPr>
            </a:p>
            <a:p>
              <a:endParaRPr sz="1733">
                <a:solidFill>
                  <a:schemeClr val="dk1"/>
                </a:solidFill>
              </a:endParaRPr>
            </a:p>
          </p:txBody>
        </p:sp>
        <p:sp>
          <p:nvSpPr>
            <p:cNvPr id="15" name="Google Shape;3444;p178">
              <a:extLst>
                <a:ext uri="{FF2B5EF4-FFF2-40B4-BE49-F238E27FC236}">
                  <a16:creationId xmlns:a16="http://schemas.microsoft.com/office/drawing/2014/main" id="{EFC153FB-9E0B-134B-931A-48E94B4B5641}"/>
                </a:ext>
              </a:extLst>
            </p:cNvPr>
            <p:cNvSpPr txBox="1"/>
            <p:nvPr/>
          </p:nvSpPr>
          <p:spPr>
            <a:xfrm>
              <a:off x="6287200" y="2392346"/>
              <a:ext cx="12783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3,1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3,2   </a:t>
              </a:r>
              <a:r>
                <a:rPr lang="en" sz="1733">
                  <a:solidFill>
                    <a:schemeClr val="dk1"/>
                  </a:solidFill>
                </a:rPr>
                <a:t>a</a:t>
              </a:r>
              <a:r>
                <a:rPr lang="en" sz="1733" baseline="-25000">
                  <a:solidFill>
                    <a:schemeClr val="dk1"/>
                  </a:solidFill>
                </a:rPr>
                <a:t>3,3   </a:t>
              </a:r>
              <a:r>
                <a:rPr lang="en" sz="1733">
                  <a:solidFill>
                    <a:schemeClr val="dk1"/>
                  </a:solidFill>
                </a:rPr>
                <a:t>...</a:t>
              </a:r>
              <a:endParaRPr sz="1733">
                <a:solidFill>
                  <a:schemeClr val="dk1"/>
                </a:solidFill>
              </a:endParaRPr>
            </a:p>
            <a:p>
              <a:endParaRPr sz="1733">
                <a:solidFill>
                  <a:schemeClr val="dk1"/>
                </a:solidFill>
              </a:endParaRPr>
            </a:p>
          </p:txBody>
        </p:sp>
        <p:sp>
          <p:nvSpPr>
            <p:cNvPr id="16" name="Google Shape;3445;p178">
              <a:extLst>
                <a:ext uri="{FF2B5EF4-FFF2-40B4-BE49-F238E27FC236}">
                  <a16:creationId xmlns:a16="http://schemas.microsoft.com/office/drawing/2014/main" id="{26E0AE86-9984-1844-B2A9-42476E495398}"/>
                </a:ext>
              </a:extLst>
            </p:cNvPr>
            <p:cNvSpPr txBox="1"/>
            <p:nvPr/>
          </p:nvSpPr>
          <p:spPr>
            <a:xfrm rot="5400000">
              <a:off x="6231925" y="2792543"/>
              <a:ext cx="5196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.  .  .</a:t>
              </a:r>
              <a:endParaRPr sz="2400"/>
            </a:p>
          </p:txBody>
        </p:sp>
        <p:sp>
          <p:nvSpPr>
            <p:cNvPr id="17" name="Google Shape;3446;p178">
              <a:extLst>
                <a:ext uri="{FF2B5EF4-FFF2-40B4-BE49-F238E27FC236}">
                  <a16:creationId xmlns:a16="http://schemas.microsoft.com/office/drawing/2014/main" id="{0F9F75A8-77C6-244C-BE14-0F0D58E745E8}"/>
                </a:ext>
              </a:extLst>
            </p:cNvPr>
            <p:cNvSpPr txBox="1"/>
            <p:nvPr/>
          </p:nvSpPr>
          <p:spPr>
            <a:xfrm rot="5400000">
              <a:off x="6573600" y="2792543"/>
              <a:ext cx="5196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.  .  .</a:t>
              </a:r>
              <a:endParaRPr sz="2400"/>
            </a:p>
          </p:txBody>
        </p:sp>
        <p:sp>
          <p:nvSpPr>
            <p:cNvPr id="18" name="Google Shape;3447;p178">
              <a:extLst>
                <a:ext uri="{FF2B5EF4-FFF2-40B4-BE49-F238E27FC236}">
                  <a16:creationId xmlns:a16="http://schemas.microsoft.com/office/drawing/2014/main" id="{98B77AA0-4E83-5F4A-9256-1AF22EC6E85A}"/>
                </a:ext>
              </a:extLst>
            </p:cNvPr>
            <p:cNvSpPr txBox="1"/>
            <p:nvPr/>
          </p:nvSpPr>
          <p:spPr>
            <a:xfrm rot="5400000">
              <a:off x="6862532" y="2792543"/>
              <a:ext cx="5196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733">
                  <a:solidFill>
                    <a:schemeClr val="dk1"/>
                  </a:solidFill>
                </a:rPr>
                <a:t>.  .  .</a:t>
              </a:r>
              <a:endParaRPr sz="2400"/>
            </a:p>
          </p:txBody>
        </p:sp>
        <p:sp>
          <p:nvSpPr>
            <p:cNvPr id="19" name="Google Shape;3448;p178">
              <a:extLst>
                <a:ext uri="{FF2B5EF4-FFF2-40B4-BE49-F238E27FC236}">
                  <a16:creationId xmlns:a16="http://schemas.microsoft.com/office/drawing/2014/main" id="{43E0A230-7740-A641-B386-4B32EEEE9767}"/>
                </a:ext>
              </a:extLst>
            </p:cNvPr>
            <p:cNvSpPr txBox="1"/>
            <p:nvPr/>
          </p:nvSpPr>
          <p:spPr>
            <a:xfrm>
              <a:off x="7477000" y="1439775"/>
              <a:ext cx="2409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133" b="1">
                  <a:solidFill>
                    <a:srgbClr val="4A5960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G</a:t>
              </a:r>
              <a:endParaRPr sz="2400" b="1"/>
            </a:p>
          </p:txBody>
        </p:sp>
        <p:sp>
          <p:nvSpPr>
            <p:cNvPr id="20" name="Google Shape;3449;p178">
              <a:extLst>
                <a:ext uri="{FF2B5EF4-FFF2-40B4-BE49-F238E27FC236}">
                  <a16:creationId xmlns:a16="http://schemas.microsoft.com/office/drawing/2014/main" id="{D420F442-AA3B-CC4E-8791-B1D0414B440F}"/>
                </a:ext>
              </a:extLst>
            </p:cNvPr>
            <p:cNvSpPr txBox="1"/>
            <p:nvPr/>
          </p:nvSpPr>
          <p:spPr>
            <a:xfrm>
              <a:off x="7629400" y="1592175"/>
              <a:ext cx="2409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133" b="1">
                  <a:solidFill>
                    <a:srgbClr val="4A5960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sz="24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69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8D64-9350-0540-92B4-EEEB5E2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One way to “create” new data is to expand our dataset with transformations of the original images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BC15-B4E5-2B47-BCA5-8EABCC14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3535;p191">
            <a:extLst>
              <a:ext uri="{FF2B5EF4-FFF2-40B4-BE49-F238E27FC236}">
                <a16:creationId xmlns:a16="http://schemas.microsoft.com/office/drawing/2014/main" id="{B49FCDDC-E47E-1041-84A7-008544A205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84" y="1648885"/>
            <a:ext cx="2934168" cy="195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36;p191">
            <a:extLst>
              <a:ext uri="{FF2B5EF4-FFF2-40B4-BE49-F238E27FC236}">
                <a16:creationId xmlns:a16="http://schemas.microsoft.com/office/drawing/2014/main" id="{1EE563C6-ED27-924F-8460-80EB7C5674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619" y="1648897"/>
            <a:ext cx="2934168" cy="195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37;p191">
            <a:extLst>
              <a:ext uri="{FF2B5EF4-FFF2-40B4-BE49-F238E27FC236}">
                <a16:creationId xmlns:a16="http://schemas.microsoft.com/office/drawing/2014/main" id="{9B4E9B3E-09B9-984B-A42C-E4479F8A1C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51" y="1647800"/>
            <a:ext cx="2934168" cy="195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38;p191">
            <a:extLst>
              <a:ext uri="{FF2B5EF4-FFF2-40B4-BE49-F238E27FC236}">
                <a16:creationId xmlns:a16="http://schemas.microsoft.com/office/drawing/2014/main" id="{DC7CA273-4829-B241-9984-5028DCB5102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6617" y="3960467"/>
            <a:ext cx="2934160" cy="195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9;p191">
            <a:extLst>
              <a:ext uri="{FF2B5EF4-FFF2-40B4-BE49-F238E27FC236}">
                <a16:creationId xmlns:a16="http://schemas.microsoft.com/office/drawing/2014/main" id="{03EEA74A-045E-044E-8420-192F5031349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3283" y="3960467"/>
            <a:ext cx="2985333" cy="199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40;p191">
            <a:extLst>
              <a:ext uri="{FF2B5EF4-FFF2-40B4-BE49-F238E27FC236}">
                <a16:creationId xmlns:a16="http://schemas.microsoft.com/office/drawing/2014/main" id="{3401D7AC-83B6-CB40-9151-286A24431B3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9951" y="3960467"/>
            <a:ext cx="2985333" cy="1993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83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DEAF-9C75-8B43-A52E-1E09D88A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Do you think augmenting images by changing brightness/contrast will help for this iris flowers dataset?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B22B-5305-4242-862D-51384A4D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552;p193">
            <a:extLst>
              <a:ext uri="{FF2B5EF4-FFF2-40B4-BE49-F238E27FC236}">
                <a16:creationId xmlns:a16="http://schemas.microsoft.com/office/drawing/2014/main" id="{28E2A041-A0F4-5048-B6A2-9F62629A25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00251" y="3097068"/>
            <a:ext cx="2368516" cy="15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53;p193">
            <a:extLst>
              <a:ext uri="{FF2B5EF4-FFF2-40B4-BE49-F238E27FC236}">
                <a16:creationId xmlns:a16="http://schemas.microsoft.com/office/drawing/2014/main" id="{62BCD103-5396-4341-84F8-7ADC6E9766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600" y="1516868"/>
            <a:ext cx="2368587" cy="15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4;p193">
            <a:extLst>
              <a:ext uri="{FF2B5EF4-FFF2-40B4-BE49-F238E27FC236}">
                <a16:creationId xmlns:a16="http://schemas.microsoft.com/office/drawing/2014/main" id="{09531DDE-FBE3-9F4F-AF75-E3B4D36123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602" y="3096698"/>
            <a:ext cx="2369733" cy="15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55;p193">
            <a:extLst>
              <a:ext uri="{FF2B5EF4-FFF2-40B4-BE49-F238E27FC236}">
                <a16:creationId xmlns:a16="http://schemas.microsoft.com/office/drawing/2014/main" id="{437ED36D-A7AB-104F-AC17-6B59FF1D96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333" y="1516867"/>
            <a:ext cx="2368499" cy="157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56;p193">
            <a:extLst>
              <a:ext uri="{FF2B5EF4-FFF2-40B4-BE49-F238E27FC236}">
                <a16:creationId xmlns:a16="http://schemas.microsoft.com/office/drawing/2014/main" id="{E076F01A-CC50-5847-9A5C-8B4CF2422D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935" y="3096697"/>
            <a:ext cx="2369696" cy="158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57;p193">
            <a:extLst>
              <a:ext uri="{FF2B5EF4-FFF2-40B4-BE49-F238E27FC236}">
                <a16:creationId xmlns:a16="http://schemas.microsoft.com/office/drawing/2014/main" id="{E53E4216-4DB9-0E44-9C30-7AF70281500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0234" y="1516866"/>
            <a:ext cx="2369687" cy="158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58;p193">
            <a:extLst>
              <a:ext uri="{FF2B5EF4-FFF2-40B4-BE49-F238E27FC236}">
                <a16:creationId xmlns:a16="http://schemas.microsoft.com/office/drawing/2014/main" id="{4E3FA3CB-0E5D-7C4E-8C9B-A261F2594B5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9018" y="4676868"/>
            <a:ext cx="2369765" cy="15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59;p193">
            <a:extLst>
              <a:ext uri="{FF2B5EF4-FFF2-40B4-BE49-F238E27FC236}">
                <a16:creationId xmlns:a16="http://schemas.microsoft.com/office/drawing/2014/main" id="{946BF21D-F2D3-6046-881E-710D115F3F8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9935" y="4676533"/>
            <a:ext cx="2369733" cy="15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60;p193">
            <a:extLst>
              <a:ext uri="{FF2B5EF4-FFF2-40B4-BE49-F238E27FC236}">
                <a16:creationId xmlns:a16="http://schemas.microsoft.com/office/drawing/2014/main" id="{D8C68058-D511-D747-8965-47D040C178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00833" y="4677268"/>
            <a:ext cx="2368499" cy="157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61;p193">
            <a:extLst>
              <a:ext uri="{FF2B5EF4-FFF2-40B4-BE49-F238E27FC236}">
                <a16:creationId xmlns:a16="http://schemas.microsoft.com/office/drawing/2014/main" id="{F4738CF3-254F-C24E-9207-299020A3AF0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668" y="2190801"/>
            <a:ext cx="3953369" cy="263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86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1" name="Google Shape;3291;p167"/>
          <p:cNvCxnSpPr/>
          <p:nvPr/>
        </p:nvCxnSpPr>
        <p:spPr>
          <a:xfrm rot="10800000" flipH="1">
            <a:off x="2681851" y="4952800"/>
            <a:ext cx="673200" cy="279600"/>
          </a:xfrm>
          <a:prstGeom prst="straightConnector1">
            <a:avLst/>
          </a:prstGeom>
          <a:noFill/>
          <a:ln w="19050" cap="flat" cmpd="sng">
            <a:solidFill>
              <a:srgbClr val="5F6165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3292" name="Google Shape;3292;p167"/>
          <p:cNvSpPr txBox="1">
            <a:spLocks noGrp="1"/>
          </p:cNvSpPr>
          <p:nvPr>
            <p:ph type="title"/>
          </p:nvPr>
        </p:nvSpPr>
        <p:spPr>
          <a:xfrm>
            <a:off x="9344835" y="4540432"/>
            <a:ext cx="2456351" cy="20084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800" dirty="0"/>
              <a:t>The moving average and variance need to be computed during training; during inference, the learned averages are used to normalize</a:t>
            </a:r>
            <a:endParaRPr sz="1800" dirty="0"/>
          </a:p>
        </p:txBody>
      </p:sp>
      <p:pic>
        <p:nvPicPr>
          <p:cNvPr id="3293" name="Google Shape;329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151" y="1841500"/>
            <a:ext cx="586867" cy="3570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167"/>
          <p:cNvSpPr txBox="1"/>
          <p:nvPr/>
        </p:nvSpPr>
        <p:spPr>
          <a:xfrm>
            <a:off x="1931384" y="1301133"/>
            <a:ext cx="1278000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" sz="24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batch</a:t>
            </a:r>
            <a:endParaRPr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95" name="Google Shape;3295;p167"/>
          <p:cNvGrpSpPr/>
          <p:nvPr/>
        </p:nvGrpSpPr>
        <p:grpSpPr>
          <a:xfrm>
            <a:off x="3583720" y="1685101"/>
            <a:ext cx="6447123" cy="3462132"/>
            <a:chOff x="2033790" y="1970125"/>
            <a:chExt cx="4835342" cy="2596599"/>
          </a:xfrm>
        </p:grpSpPr>
        <p:sp>
          <p:nvSpPr>
            <p:cNvPr id="3296" name="Google Shape;3296;p167"/>
            <p:cNvSpPr txBox="1"/>
            <p:nvPr/>
          </p:nvSpPr>
          <p:spPr>
            <a:xfrm>
              <a:off x="5792732" y="2142264"/>
              <a:ext cx="10764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7" name="Google Shape;3297;p167"/>
            <p:cNvSpPr txBox="1"/>
            <p:nvPr/>
          </p:nvSpPr>
          <p:spPr>
            <a:xfrm>
              <a:off x="2570775" y="1970125"/>
              <a:ext cx="9585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Hidden 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Layer 1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98" name="Google Shape;3298;p167"/>
            <p:cNvGrpSpPr/>
            <p:nvPr/>
          </p:nvGrpSpPr>
          <p:grpSpPr>
            <a:xfrm>
              <a:off x="2033790" y="2601424"/>
              <a:ext cx="4704536" cy="1965299"/>
              <a:chOff x="2317340" y="1831824"/>
              <a:chExt cx="4704536" cy="1965299"/>
            </a:xfrm>
          </p:grpSpPr>
          <p:cxnSp>
            <p:nvCxnSpPr>
              <p:cNvPr id="3299" name="Google Shape;3299;p167"/>
              <p:cNvCxnSpPr>
                <a:endCxn id="3300" idx="4"/>
              </p:cNvCxnSpPr>
              <p:nvPr/>
            </p:nvCxnSpPr>
            <p:spPr>
              <a:xfrm rot="10800000" flipH="1">
                <a:off x="3459301" y="2052324"/>
                <a:ext cx="923700" cy="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01" name="Google Shape;3301;p167"/>
              <p:cNvCxnSpPr>
                <a:endCxn id="3302" idx="4"/>
              </p:cNvCxnSpPr>
              <p:nvPr/>
            </p:nvCxnSpPr>
            <p:spPr>
              <a:xfrm>
                <a:off x="3465601" y="2786124"/>
                <a:ext cx="917400" cy="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03" name="Google Shape;3303;p167"/>
              <p:cNvCxnSpPr>
                <a:stCxn id="3304" idx="0"/>
                <a:endCxn id="3305" idx="4"/>
              </p:cNvCxnSpPr>
              <p:nvPr/>
            </p:nvCxnSpPr>
            <p:spPr>
              <a:xfrm>
                <a:off x="3512540" y="3568373"/>
                <a:ext cx="870600" cy="8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3306" name="Google Shape;3306;p167"/>
              <p:cNvSpPr/>
              <p:nvPr/>
            </p:nvSpPr>
            <p:spPr>
              <a:xfrm rot="5400000">
                <a:off x="3071540" y="260117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4" name="Google Shape;3304;p167"/>
              <p:cNvSpPr/>
              <p:nvPr/>
            </p:nvSpPr>
            <p:spPr>
              <a:xfrm rot="5400000">
                <a:off x="3071540" y="3347873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7" name="Google Shape;3307;p167"/>
              <p:cNvSpPr/>
              <p:nvPr/>
            </p:nvSpPr>
            <p:spPr>
              <a:xfrm rot="5400000">
                <a:off x="3071540" y="185447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3308" name="Google Shape;3308;p167"/>
              <p:cNvCxnSpPr>
                <a:stCxn id="3307" idx="0"/>
                <a:endCxn id="3302" idx="4"/>
              </p:cNvCxnSpPr>
              <p:nvPr/>
            </p:nvCxnSpPr>
            <p:spPr>
              <a:xfrm>
                <a:off x="3512540" y="2074974"/>
                <a:ext cx="870600" cy="72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09" name="Google Shape;3309;p167"/>
              <p:cNvCxnSpPr>
                <a:stCxn id="3307" idx="0"/>
                <a:endCxn id="3305" idx="4"/>
              </p:cNvCxnSpPr>
              <p:nvPr/>
            </p:nvCxnSpPr>
            <p:spPr>
              <a:xfrm>
                <a:off x="3512540" y="2074974"/>
                <a:ext cx="870600" cy="15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0" name="Google Shape;3310;p167"/>
              <p:cNvCxnSpPr>
                <a:stCxn id="3306" idx="0"/>
                <a:endCxn id="3300" idx="4"/>
              </p:cNvCxnSpPr>
              <p:nvPr/>
            </p:nvCxnSpPr>
            <p:spPr>
              <a:xfrm rot="10800000" flipH="1">
                <a:off x="3512540" y="2052474"/>
                <a:ext cx="870600" cy="76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1" name="Google Shape;3311;p167"/>
              <p:cNvCxnSpPr>
                <a:stCxn id="3306" idx="0"/>
                <a:endCxn id="3305" idx="4"/>
              </p:cNvCxnSpPr>
              <p:nvPr/>
            </p:nvCxnSpPr>
            <p:spPr>
              <a:xfrm>
                <a:off x="3512540" y="2821674"/>
                <a:ext cx="870600" cy="7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2" name="Google Shape;3312;p167"/>
              <p:cNvCxnSpPr>
                <a:stCxn id="3304" idx="0"/>
                <a:endCxn id="3302" idx="4"/>
              </p:cNvCxnSpPr>
              <p:nvPr/>
            </p:nvCxnSpPr>
            <p:spPr>
              <a:xfrm rot="10800000" flipH="1">
                <a:off x="3512540" y="2800673"/>
                <a:ext cx="870600" cy="767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3" name="Google Shape;3313;p167"/>
              <p:cNvCxnSpPr>
                <a:endCxn id="3307" idx="4"/>
              </p:cNvCxnSpPr>
              <p:nvPr/>
            </p:nvCxnSpPr>
            <p:spPr>
              <a:xfrm>
                <a:off x="2355440" y="2070174"/>
                <a:ext cx="716100" cy="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4" name="Google Shape;3314;p167"/>
              <p:cNvCxnSpPr>
                <a:endCxn id="3306" idx="4"/>
              </p:cNvCxnSpPr>
              <p:nvPr/>
            </p:nvCxnSpPr>
            <p:spPr>
              <a:xfrm>
                <a:off x="2336240" y="2803674"/>
                <a:ext cx="735300" cy="1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5" name="Google Shape;3315;p167"/>
              <p:cNvCxnSpPr>
                <a:endCxn id="3304" idx="4"/>
              </p:cNvCxnSpPr>
              <p:nvPr/>
            </p:nvCxnSpPr>
            <p:spPr>
              <a:xfrm rot="10800000" flipH="1">
                <a:off x="2317340" y="3568373"/>
                <a:ext cx="754200" cy="16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6" name="Google Shape;3316;p167"/>
              <p:cNvCxnSpPr>
                <a:stCxn id="3317" idx="0"/>
                <a:endCxn id="3306" idx="4"/>
              </p:cNvCxnSpPr>
              <p:nvPr/>
            </p:nvCxnSpPr>
            <p:spPr>
              <a:xfrm>
                <a:off x="2330840" y="2074974"/>
                <a:ext cx="740700" cy="74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8" name="Google Shape;3318;p167"/>
              <p:cNvCxnSpPr/>
              <p:nvPr/>
            </p:nvCxnSpPr>
            <p:spPr>
              <a:xfrm>
                <a:off x="2330851" y="2074974"/>
                <a:ext cx="732600" cy="145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19" name="Google Shape;3319;p167"/>
              <p:cNvCxnSpPr>
                <a:stCxn id="3320" idx="0"/>
                <a:endCxn id="3307" idx="4"/>
              </p:cNvCxnSpPr>
              <p:nvPr/>
            </p:nvCxnSpPr>
            <p:spPr>
              <a:xfrm rot="10800000" flipH="1">
                <a:off x="2330840" y="2074974"/>
                <a:ext cx="740700" cy="74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21" name="Google Shape;3321;p167"/>
              <p:cNvCxnSpPr>
                <a:stCxn id="3320" idx="0"/>
                <a:endCxn id="3304" idx="4"/>
              </p:cNvCxnSpPr>
              <p:nvPr/>
            </p:nvCxnSpPr>
            <p:spPr>
              <a:xfrm>
                <a:off x="2330840" y="2821673"/>
                <a:ext cx="740700" cy="74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22" name="Google Shape;3322;p167"/>
              <p:cNvCxnSpPr>
                <a:stCxn id="3323" idx="0"/>
                <a:endCxn id="3306" idx="4"/>
              </p:cNvCxnSpPr>
              <p:nvPr/>
            </p:nvCxnSpPr>
            <p:spPr>
              <a:xfrm rot="10800000" flipH="1">
                <a:off x="2330840" y="2821674"/>
                <a:ext cx="740700" cy="746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24" name="Google Shape;3324;p167"/>
              <p:cNvCxnSpPr>
                <a:stCxn id="3323" idx="0"/>
                <a:endCxn id="3307" idx="4"/>
              </p:cNvCxnSpPr>
              <p:nvPr/>
            </p:nvCxnSpPr>
            <p:spPr>
              <a:xfrm rot="10800000" flipH="1">
                <a:off x="2330840" y="2074974"/>
                <a:ext cx="740700" cy="149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grpSp>
            <p:nvGrpSpPr>
              <p:cNvPr id="3325" name="Google Shape;3325;p167"/>
              <p:cNvGrpSpPr/>
              <p:nvPr/>
            </p:nvGrpSpPr>
            <p:grpSpPr>
              <a:xfrm>
                <a:off x="5806576" y="2016186"/>
                <a:ext cx="1215300" cy="1544400"/>
                <a:chOff x="5882776" y="2016186"/>
                <a:chExt cx="1215300" cy="1544400"/>
              </a:xfrm>
            </p:grpSpPr>
            <p:cxnSp>
              <p:nvCxnSpPr>
                <p:cNvPr id="3326" name="Google Shape;3326;p167"/>
                <p:cNvCxnSpPr>
                  <a:endCxn id="3327" idx="4"/>
                </p:cNvCxnSpPr>
                <p:nvPr/>
              </p:nvCxnSpPr>
              <p:spPr>
                <a:xfrm>
                  <a:off x="5882776" y="2016186"/>
                  <a:ext cx="774300" cy="797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F6165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cxnSp>
              <p:nvCxnSpPr>
                <p:cNvPr id="3328" name="Google Shape;3328;p167"/>
                <p:cNvCxnSpPr>
                  <a:endCxn id="3327" idx="4"/>
                </p:cNvCxnSpPr>
                <p:nvPr/>
              </p:nvCxnSpPr>
              <p:spPr>
                <a:xfrm>
                  <a:off x="5940076" y="2813886"/>
                  <a:ext cx="717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F6165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cxnSp>
              <p:nvCxnSpPr>
                <p:cNvPr id="3329" name="Google Shape;3329;p167"/>
                <p:cNvCxnSpPr>
                  <a:endCxn id="3327" idx="4"/>
                </p:cNvCxnSpPr>
                <p:nvPr/>
              </p:nvCxnSpPr>
              <p:spPr>
                <a:xfrm rot="10800000" flipH="1">
                  <a:off x="5940076" y="2813886"/>
                  <a:ext cx="717000" cy="746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F6165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sp>
              <p:nvSpPr>
                <p:cNvPr id="3327" name="Google Shape;3327;p167"/>
                <p:cNvSpPr/>
                <p:nvPr/>
              </p:nvSpPr>
              <p:spPr>
                <a:xfrm rot="5400000">
                  <a:off x="6657076" y="2593386"/>
                  <a:ext cx="441000" cy="441000"/>
                </a:xfrm>
                <a:prstGeom prst="ellipse">
                  <a:avLst/>
                </a:prstGeom>
                <a:solidFill>
                  <a:srgbClr val="34A853"/>
                </a:solidFill>
                <a:ln w="19050" cap="flat" cmpd="sng">
                  <a:solidFill>
                    <a:srgbClr val="5F616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3330" name="Google Shape;3330;p167"/>
              <p:cNvCxnSpPr>
                <a:endCxn id="3331" idx="4"/>
              </p:cNvCxnSpPr>
              <p:nvPr/>
            </p:nvCxnSpPr>
            <p:spPr>
              <a:xfrm rot="10800000" flipH="1">
                <a:off x="4746876" y="2062824"/>
                <a:ext cx="923700" cy="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32" name="Google Shape;3332;p167"/>
              <p:cNvCxnSpPr>
                <a:endCxn id="3333" idx="4"/>
              </p:cNvCxnSpPr>
              <p:nvPr/>
            </p:nvCxnSpPr>
            <p:spPr>
              <a:xfrm>
                <a:off x="4753176" y="2766774"/>
                <a:ext cx="917400" cy="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34" name="Google Shape;3334;p167"/>
              <p:cNvCxnSpPr>
                <a:stCxn id="3305" idx="0"/>
                <a:endCxn id="3335" idx="4"/>
              </p:cNvCxnSpPr>
              <p:nvPr/>
            </p:nvCxnSpPr>
            <p:spPr>
              <a:xfrm rot="10800000" flipH="1">
                <a:off x="4824001" y="3562523"/>
                <a:ext cx="846600" cy="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3331" name="Google Shape;3331;p167"/>
              <p:cNvSpPr/>
              <p:nvPr/>
            </p:nvSpPr>
            <p:spPr>
              <a:xfrm rot="5400000">
                <a:off x="5670576" y="184232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3" name="Google Shape;3333;p167"/>
              <p:cNvSpPr/>
              <p:nvPr/>
            </p:nvSpPr>
            <p:spPr>
              <a:xfrm rot="5400000">
                <a:off x="5670576" y="256067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5" name="Google Shape;3335;p167"/>
              <p:cNvSpPr/>
              <p:nvPr/>
            </p:nvSpPr>
            <p:spPr>
              <a:xfrm rot="5400000">
                <a:off x="5670576" y="3342023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3336" name="Google Shape;3336;p167"/>
              <p:cNvCxnSpPr>
                <a:stCxn id="3300" idx="0"/>
                <a:endCxn id="3333" idx="4"/>
              </p:cNvCxnSpPr>
              <p:nvPr/>
            </p:nvCxnSpPr>
            <p:spPr>
              <a:xfrm>
                <a:off x="4824001" y="2052324"/>
                <a:ext cx="846600" cy="728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37" name="Google Shape;3337;p167"/>
              <p:cNvCxnSpPr>
                <a:stCxn id="3300" idx="0"/>
                <a:endCxn id="3335" idx="4"/>
              </p:cNvCxnSpPr>
              <p:nvPr/>
            </p:nvCxnSpPr>
            <p:spPr>
              <a:xfrm>
                <a:off x="4824001" y="2052324"/>
                <a:ext cx="846600" cy="1510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38" name="Google Shape;3338;p167"/>
              <p:cNvCxnSpPr>
                <a:stCxn id="3302" idx="0"/>
                <a:endCxn id="3331" idx="4"/>
              </p:cNvCxnSpPr>
              <p:nvPr/>
            </p:nvCxnSpPr>
            <p:spPr>
              <a:xfrm rot="10800000" flipH="1">
                <a:off x="4824001" y="2062824"/>
                <a:ext cx="846600" cy="737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39" name="Google Shape;3339;p167"/>
              <p:cNvCxnSpPr>
                <a:stCxn id="3302" idx="0"/>
                <a:endCxn id="3335" idx="4"/>
              </p:cNvCxnSpPr>
              <p:nvPr/>
            </p:nvCxnSpPr>
            <p:spPr>
              <a:xfrm>
                <a:off x="4824001" y="2800524"/>
                <a:ext cx="8466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40" name="Google Shape;3340;p167"/>
              <p:cNvCxnSpPr>
                <a:stCxn id="3305" idx="0"/>
                <a:endCxn id="3333" idx="4"/>
              </p:cNvCxnSpPr>
              <p:nvPr/>
            </p:nvCxnSpPr>
            <p:spPr>
              <a:xfrm rot="10800000" flipH="1">
                <a:off x="4824001" y="2781323"/>
                <a:ext cx="846600" cy="79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341" name="Google Shape;3341;p167"/>
              <p:cNvCxnSpPr>
                <a:stCxn id="3305" idx="0"/>
                <a:endCxn id="3331" idx="4"/>
              </p:cNvCxnSpPr>
              <p:nvPr/>
            </p:nvCxnSpPr>
            <p:spPr>
              <a:xfrm rot="10800000" flipH="1">
                <a:off x="4824001" y="2062823"/>
                <a:ext cx="846600" cy="151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3300" name="Google Shape;3300;p167"/>
              <p:cNvSpPr/>
              <p:nvPr/>
            </p:nvSpPr>
            <p:spPr>
              <a:xfrm rot="5400000">
                <a:off x="4383001" y="183182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2" name="Google Shape;3302;p167"/>
              <p:cNvSpPr/>
              <p:nvPr/>
            </p:nvSpPr>
            <p:spPr>
              <a:xfrm rot="5400000">
                <a:off x="4383001" y="2580024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5" name="Google Shape;3305;p167"/>
              <p:cNvSpPr/>
              <p:nvPr/>
            </p:nvSpPr>
            <p:spPr>
              <a:xfrm rot="5400000">
                <a:off x="4383001" y="3356123"/>
                <a:ext cx="441000" cy="441000"/>
              </a:xfrm>
              <a:prstGeom prst="ellipse">
                <a:avLst/>
              </a:prstGeom>
              <a:solidFill>
                <a:srgbClr val="FABB05"/>
              </a:solidFill>
              <a:ln w="19050" cap="flat" cmpd="sng">
                <a:solidFill>
                  <a:srgbClr val="5F61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3342" name="Google Shape;3342;p167"/>
              <p:cNvCxnSpPr>
                <a:stCxn id="3304" idx="0"/>
                <a:endCxn id="3300" idx="4"/>
              </p:cNvCxnSpPr>
              <p:nvPr/>
            </p:nvCxnSpPr>
            <p:spPr>
              <a:xfrm rot="10800000" flipH="1">
                <a:off x="3512540" y="2052473"/>
                <a:ext cx="870600" cy="151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616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43" name="Google Shape;3343;p167"/>
            <p:cNvSpPr txBox="1"/>
            <p:nvPr/>
          </p:nvSpPr>
          <p:spPr>
            <a:xfrm>
              <a:off x="3679851" y="1970125"/>
              <a:ext cx="9585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Hidden 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Layer 2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4" name="Google Shape;3344;p167"/>
            <p:cNvSpPr txBox="1"/>
            <p:nvPr/>
          </p:nvSpPr>
          <p:spPr>
            <a:xfrm>
              <a:off x="4736288" y="1970125"/>
              <a:ext cx="9585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Hidden 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2133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Layer 3</a:t>
              </a:r>
              <a:endParaRPr sz="21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45" name="Google Shape;3345;p167"/>
          <p:cNvCxnSpPr/>
          <p:nvPr/>
        </p:nvCxnSpPr>
        <p:spPr>
          <a:xfrm>
            <a:off x="2748020" y="2133599"/>
            <a:ext cx="708400" cy="533600"/>
          </a:xfrm>
          <a:prstGeom prst="straightConnector1">
            <a:avLst/>
          </a:prstGeom>
          <a:noFill/>
          <a:ln w="19050" cap="flat" cmpd="sng">
            <a:solidFill>
              <a:srgbClr val="5F6165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3346" name="Google Shape;3346;p167"/>
          <p:cNvCxnSpPr/>
          <p:nvPr/>
        </p:nvCxnSpPr>
        <p:spPr>
          <a:xfrm>
            <a:off x="2748020" y="3848099"/>
            <a:ext cx="708400" cy="0"/>
          </a:xfrm>
          <a:prstGeom prst="straightConnector1">
            <a:avLst/>
          </a:prstGeom>
          <a:noFill/>
          <a:ln w="19050" cap="flat" cmpd="sng">
            <a:solidFill>
              <a:srgbClr val="5F6165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3347" name="Google Shape;3347;p167"/>
          <p:cNvSpPr txBox="1"/>
          <p:nvPr/>
        </p:nvSpPr>
        <p:spPr>
          <a:xfrm>
            <a:off x="3929953" y="5355430"/>
            <a:ext cx="3453825" cy="1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6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Normalize each layer using</a:t>
            </a:r>
            <a:br>
              <a:rPr lang="en" sz="16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16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batch statistics</a:t>
            </a:r>
            <a:endParaRPr sz="1600" dirty="0">
              <a:solidFill>
                <a:srgbClr val="434343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3348" name="Google Shape;3348;p167"/>
          <p:cNvCxnSpPr/>
          <p:nvPr/>
        </p:nvCxnSpPr>
        <p:spPr>
          <a:xfrm rot="10800000">
            <a:off x="4040800" y="5003767"/>
            <a:ext cx="558000" cy="5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167"/>
          <p:cNvCxnSpPr/>
          <p:nvPr/>
        </p:nvCxnSpPr>
        <p:spPr>
          <a:xfrm rot="10800000">
            <a:off x="5656867" y="4953100"/>
            <a:ext cx="0" cy="66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50" name="Google Shape;3350;p167"/>
          <p:cNvCxnSpPr/>
          <p:nvPr/>
        </p:nvCxnSpPr>
        <p:spPr>
          <a:xfrm rot="10800000" flipH="1">
            <a:off x="6750333" y="4952733"/>
            <a:ext cx="624000" cy="6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E61F2557-83A1-D542-9655-2C69C1817D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36576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r>
              <a:rPr lang="en" dirty="0"/>
              <a:t>Batch normalization to accelerate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93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AF37-C101-8A45-904A-5C1B9018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norming increases speed of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C445-5333-C644-A25F-94617BA3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27</a:t>
            </a:fld>
            <a:endParaRPr lang="en-US"/>
          </a:p>
        </p:txBody>
      </p:sp>
      <p:sp>
        <p:nvSpPr>
          <p:cNvPr id="5" name="Google Shape;3369;p170">
            <a:extLst>
              <a:ext uri="{FF2B5EF4-FFF2-40B4-BE49-F238E27FC236}">
                <a16:creationId xmlns:a16="http://schemas.microsoft.com/office/drawing/2014/main" id="{C1102186-5CD1-5C49-A6B0-B0D2633012B8}"/>
              </a:ext>
            </a:extLst>
          </p:cNvPr>
          <p:cNvSpPr txBox="1">
            <a:spLocks/>
          </p:cNvSpPr>
          <p:nvPr/>
        </p:nvSpPr>
        <p:spPr>
          <a:xfrm>
            <a:off x="391075" y="163100"/>
            <a:ext cx="7988400" cy="72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6" name="Google Shape;3370;p170">
            <a:extLst>
              <a:ext uri="{FF2B5EF4-FFF2-40B4-BE49-F238E27FC236}">
                <a16:creationId xmlns:a16="http://schemas.microsoft.com/office/drawing/2014/main" id="{1F15D9DC-0CF5-CD49-BE7C-4411135443C4}"/>
              </a:ext>
            </a:extLst>
          </p:cNvPr>
          <p:cNvSpPr txBox="1"/>
          <p:nvPr/>
        </p:nvSpPr>
        <p:spPr>
          <a:xfrm>
            <a:off x="391075" y="2805300"/>
            <a:ext cx="2523456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Training with fewer iterations</a:t>
            </a:r>
            <a:endParaRPr lang="en"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7 layers, fully connected</a:t>
            </a:r>
            <a:endParaRPr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ReLU</a:t>
            </a:r>
            <a:r>
              <a:rPr lang="en" sz="24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activations</a:t>
            </a:r>
            <a:endParaRPr sz="24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7" name="Google Shape;3371;p170">
            <a:extLst>
              <a:ext uri="{FF2B5EF4-FFF2-40B4-BE49-F238E27FC236}">
                <a16:creationId xmlns:a16="http://schemas.microsoft.com/office/drawing/2014/main" id="{5617FB73-A74D-9640-9C8E-4414263B67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5675" y="1262150"/>
            <a:ext cx="9336506" cy="52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80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64045E5-4006-1947-BBF9-8F1D6EA0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An actual image classification network</a:t>
            </a:r>
            <a:endParaRPr lang="en-US" dirty="0"/>
          </a:p>
        </p:txBody>
      </p:sp>
      <p:pic>
        <p:nvPicPr>
          <p:cNvPr id="7" name="Shape 991">
            <a:extLst>
              <a:ext uri="{FF2B5EF4-FFF2-40B4-BE49-F238E27FC236}">
                <a16:creationId xmlns:a16="http://schemas.microsoft.com/office/drawing/2014/main" id="{8F8ECDFC-AC73-1743-B5D0-CDC8611B3A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0" y="973097"/>
            <a:ext cx="12064540" cy="45015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92">
            <a:extLst>
              <a:ext uri="{FF2B5EF4-FFF2-40B4-BE49-F238E27FC236}">
                <a16:creationId xmlns:a16="http://schemas.microsoft.com/office/drawing/2014/main" id="{79BF10B8-CB5B-DD47-9B2D-CE9E7EE34564}"/>
              </a:ext>
            </a:extLst>
          </p:cNvPr>
          <p:cNvSpPr txBox="1"/>
          <p:nvPr/>
        </p:nvSpPr>
        <p:spPr>
          <a:xfrm>
            <a:off x="39950" y="5521003"/>
            <a:ext cx="4247400" cy="36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Inception v3 </a:t>
            </a: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http://arxiv.org/abs/1512.00567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9" name="Shape 993">
            <a:extLst>
              <a:ext uri="{FF2B5EF4-FFF2-40B4-BE49-F238E27FC236}">
                <a16:creationId xmlns:a16="http://schemas.microsoft.com/office/drawing/2014/main" id="{3DA85BAE-D93A-7347-9271-96AAAD36B812}"/>
              </a:ext>
            </a:extLst>
          </p:cNvPr>
          <p:cNvSpPr txBox="1"/>
          <p:nvPr/>
        </p:nvSpPr>
        <p:spPr>
          <a:xfrm>
            <a:off x="8513250" y="4819915"/>
            <a:ext cx="5487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28</a:t>
            </a:fld>
            <a:endParaRPr lang="en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652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2A86-A31E-D54B-A5E9-3D2C19B7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Fortunately, the first layers are reusable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0543-4F2B-7640-B9C0-5F079372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84010"/>
            <a:ext cx="2992645" cy="398327"/>
          </a:xfrm>
        </p:spPr>
        <p:txBody>
          <a:bodyPr/>
          <a:lstStyle/>
          <a:p>
            <a:fld id="{BD0DDB0A-888B-469C-95C7-F248D335DDDC}" type="slidenum">
              <a:rPr lang="en-US" smtClean="0"/>
              <a:t>29</a:t>
            </a:fld>
            <a:endParaRPr lang="en-US"/>
          </a:p>
        </p:txBody>
      </p:sp>
      <p:pic>
        <p:nvPicPr>
          <p:cNvPr id="16" name="Shape 999">
            <a:extLst>
              <a:ext uri="{FF2B5EF4-FFF2-40B4-BE49-F238E27FC236}">
                <a16:creationId xmlns:a16="http://schemas.microsoft.com/office/drawing/2014/main" id="{C1EC7044-7CD4-B740-9966-9668FAE0B5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1618" y="1227824"/>
            <a:ext cx="4946628" cy="490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000">
            <a:extLst>
              <a:ext uri="{FF2B5EF4-FFF2-40B4-BE49-F238E27FC236}">
                <a16:creationId xmlns:a16="http://schemas.microsoft.com/office/drawing/2014/main" id="{A2332FE9-DAA8-4743-B59F-B6771D6DA4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737" y="1165921"/>
            <a:ext cx="3690993" cy="5027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001">
            <a:extLst>
              <a:ext uri="{FF2B5EF4-FFF2-40B4-BE49-F238E27FC236}">
                <a16:creationId xmlns:a16="http://schemas.microsoft.com/office/drawing/2014/main" id="{EB29B289-3654-C04D-91C4-A067212FB421}"/>
              </a:ext>
            </a:extLst>
          </p:cNvPr>
          <p:cNvSpPr txBox="1"/>
          <p:nvPr/>
        </p:nvSpPr>
        <p:spPr>
          <a:xfrm>
            <a:off x="3664786" y="6112548"/>
            <a:ext cx="5784013" cy="371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Images from </a:t>
            </a: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http://www.cs.toronto.edu/~rgrosse/cacm2011-cdbn.pdf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9" name="Shape 1002">
            <a:extLst>
              <a:ext uri="{FF2B5EF4-FFF2-40B4-BE49-F238E27FC236}">
                <a16:creationId xmlns:a16="http://schemas.microsoft.com/office/drawing/2014/main" id="{D19176F8-1CF8-F040-B3B3-F057091C2A8E}"/>
              </a:ext>
            </a:extLst>
          </p:cNvPr>
          <p:cNvSpPr txBox="1"/>
          <p:nvPr/>
        </p:nvSpPr>
        <p:spPr>
          <a:xfrm>
            <a:off x="5647954" y="3429000"/>
            <a:ext cx="896092" cy="5632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38605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39-38A4-F04F-8D4C-76DCC88C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is image classification?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CFB9E-58E8-AC4F-A99A-50022A4A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3</a:t>
            </a:fld>
            <a:endParaRPr lang="en-US"/>
          </a:p>
        </p:txBody>
      </p:sp>
      <p:sp>
        <p:nvSpPr>
          <p:cNvPr id="5" name="Google Shape;850;p103">
            <a:extLst>
              <a:ext uri="{FF2B5EF4-FFF2-40B4-BE49-F238E27FC236}">
                <a16:creationId xmlns:a16="http://schemas.microsoft.com/office/drawing/2014/main" id="{F7B67D03-BFCC-F140-90E9-F5DEAFDB5FB3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333"/>
              </a:spcAft>
              <a:buNone/>
            </a:pPr>
            <a:r>
              <a:rPr lang="en-US" dirty="0"/>
              <a:t>Given in an input image, identify an object or objects of interest</a:t>
            </a:r>
          </a:p>
        </p:txBody>
      </p:sp>
      <p:pic>
        <p:nvPicPr>
          <p:cNvPr id="6" name="Google Shape;851;p103">
            <a:extLst>
              <a:ext uri="{FF2B5EF4-FFF2-40B4-BE49-F238E27FC236}">
                <a16:creationId xmlns:a16="http://schemas.microsoft.com/office/drawing/2014/main" id="{B8986B0B-6539-FF47-9198-104591E44E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8385" y="2435629"/>
            <a:ext cx="8535233" cy="351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762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2BE-CEC1-9242-AE3A-5ED7100A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Avoid training a deep network from scratch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4C03-5D4C-A548-B259-C5846287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DDB0A-888B-469C-95C7-F248D335DDD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Google Shape;3578;p196">
            <a:extLst>
              <a:ext uri="{FF2B5EF4-FFF2-40B4-BE49-F238E27FC236}">
                <a16:creationId xmlns:a16="http://schemas.microsoft.com/office/drawing/2014/main" id="{F204386B-B4D2-DB4A-9EC6-99565E5AAF66}"/>
              </a:ext>
            </a:extLst>
          </p:cNvPr>
          <p:cNvSpPr/>
          <p:nvPr/>
        </p:nvSpPr>
        <p:spPr>
          <a:xfrm>
            <a:off x="1451633" y="2156533"/>
            <a:ext cx="7412000" cy="318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Google Shape;3580;p196">
            <a:extLst>
              <a:ext uri="{FF2B5EF4-FFF2-40B4-BE49-F238E27FC236}">
                <a16:creationId xmlns:a16="http://schemas.microsoft.com/office/drawing/2014/main" id="{67AC2F17-1E7E-4E48-9BCC-C795E0DCF393}"/>
              </a:ext>
            </a:extLst>
          </p:cNvPr>
          <p:cNvSpPr txBox="1">
            <a:spLocks/>
          </p:cNvSpPr>
          <p:nvPr/>
        </p:nvSpPr>
        <p:spPr>
          <a:xfrm>
            <a:off x="521433" y="921233"/>
            <a:ext cx="10375200" cy="9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Transfer learning: reuse lower layers of a pre-trained network</a:t>
            </a:r>
          </a:p>
        </p:txBody>
      </p:sp>
      <p:grpSp>
        <p:nvGrpSpPr>
          <p:cNvPr id="7" name="Google Shape;3581;p196">
            <a:extLst>
              <a:ext uri="{FF2B5EF4-FFF2-40B4-BE49-F238E27FC236}">
                <a16:creationId xmlns:a16="http://schemas.microsoft.com/office/drawing/2014/main" id="{9AC32B20-3202-9942-9D01-9F72426D1301}"/>
              </a:ext>
            </a:extLst>
          </p:cNvPr>
          <p:cNvGrpSpPr/>
          <p:nvPr/>
        </p:nvGrpSpPr>
        <p:grpSpPr>
          <a:xfrm>
            <a:off x="1610115" y="2137149"/>
            <a:ext cx="8870861" cy="3180535"/>
            <a:chOff x="452486" y="1963786"/>
            <a:chExt cx="6653146" cy="2385401"/>
          </a:xfrm>
        </p:grpSpPr>
        <p:grpSp>
          <p:nvGrpSpPr>
            <p:cNvPr id="8" name="Google Shape;3582;p196">
              <a:extLst>
                <a:ext uri="{FF2B5EF4-FFF2-40B4-BE49-F238E27FC236}">
                  <a16:creationId xmlns:a16="http://schemas.microsoft.com/office/drawing/2014/main" id="{38081DAA-E289-D64F-A118-9015B3CAA3D4}"/>
                </a:ext>
              </a:extLst>
            </p:cNvPr>
            <p:cNvGrpSpPr/>
            <p:nvPr/>
          </p:nvGrpSpPr>
          <p:grpSpPr>
            <a:xfrm>
              <a:off x="452486" y="1963786"/>
              <a:ext cx="3693647" cy="2385401"/>
              <a:chOff x="2207024" y="2905783"/>
              <a:chExt cx="5808535" cy="1446048"/>
            </a:xfrm>
          </p:grpSpPr>
          <p:grpSp>
            <p:nvGrpSpPr>
              <p:cNvPr id="443" name="Google Shape;3583;p196">
                <a:extLst>
                  <a:ext uri="{FF2B5EF4-FFF2-40B4-BE49-F238E27FC236}">
                    <a16:creationId xmlns:a16="http://schemas.microsoft.com/office/drawing/2014/main" id="{D159B3D5-9AAB-C94E-B532-EF06C2C8A3EB}"/>
                  </a:ext>
                </a:extLst>
              </p:cNvPr>
              <p:cNvGrpSpPr/>
              <p:nvPr/>
            </p:nvGrpSpPr>
            <p:grpSpPr>
              <a:xfrm>
                <a:off x="7621434" y="3392450"/>
                <a:ext cx="394125" cy="457125"/>
                <a:chOff x="6139588" y="1485542"/>
                <a:chExt cx="394125" cy="1443400"/>
              </a:xfrm>
            </p:grpSpPr>
            <p:sp>
              <p:nvSpPr>
                <p:cNvPr id="875" name="Google Shape;3584;p196">
                  <a:extLst>
                    <a:ext uri="{FF2B5EF4-FFF2-40B4-BE49-F238E27FC236}">
                      <a16:creationId xmlns:a16="http://schemas.microsoft.com/office/drawing/2014/main" id="{42D88FAF-0DD5-4249-B9D1-55FB9BED92B7}"/>
                    </a:ext>
                  </a:extLst>
                </p:cNvPr>
                <p:cNvSpPr/>
                <p:nvPr/>
              </p:nvSpPr>
              <p:spPr>
                <a:xfrm>
                  <a:off x="6139588" y="1485542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EA433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76" name="Google Shape;3585;p196">
                  <a:extLst>
                    <a:ext uri="{FF2B5EF4-FFF2-40B4-BE49-F238E27FC236}">
                      <a16:creationId xmlns:a16="http://schemas.microsoft.com/office/drawing/2014/main" id="{7F46BB03-A82E-E542-BEDE-35BB9AE6A99C}"/>
                    </a:ext>
                  </a:extLst>
                </p:cNvPr>
                <p:cNvSpPr/>
                <p:nvPr/>
              </p:nvSpPr>
              <p:spPr>
                <a:xfrm>
                  <a:off x="6139608" y="1517286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EA433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4" name="Google Shape;3586;p196">
                <a:extLst>
                  <a:ext uri="{FF2B5EF4-FFF2-40B4-BE49-F238E27FC236}">
                    <a16:creationId xmlns:a16="http://schemas.microsoft.com/office/drawing/2014/main" id="{FDF5C0FE-002E-614F-8B40-1AD30C55C803}"/>
                  </a:ext>
                </a:extLst>
              </p:cNvPr>
              <p:cNvGrpSpPr/>
              <p:nvPr/>
            </p:nvGrpSpPr>
            <p:grpSpPr>
              <a:xfrm>
                <a:off x="7654671" y="3430394"/>
                <a:ext cx="331013" cy="381831"/>
                <a:chOff x="1862863" y="1995473"/>
                <a:chExt cx="331013" cy="381831"/>
              </a:xfrm>
            </p:grpSpPr>
            <p:grpSp>
              <p:nvGrpSpPr>
                <p:cNvPr id="840" name="Google Shape;3587;p196">
                  <a:extLst>
                    <a:ext uri="{FF2B5EF4-FFF2-40B4-BE49-F238E27FC236}">
                      <a16:creationId xmlns:a16="http://schemas.microsoft.com/office/drawing/2014/main" id="{6010DA13-069C-D142-AC38-D3202A8CA8CB}"/>
                    </a:ext>
                  </a:extLst>
                </p:cNvPr>
                <p:cNvGrpSpPr/>
                <p:nvPr/>
              </p:nvGrpSpPr>
              <p:grpSpPr>
                <a:xfrm>
                  <a:off x="1865263" y="1995473"/>
                  <a:ext cx="328613" cy="152525"/>
                  <a:chOff x="3645700" y="1869287"/>
                  <a:chExt cx="328613" cy="152525"/>
                </a:xfrm>
              </p:grpSpPr>
              <p:grpSp>
                <p:nvGrpSpPr>
                  <p:cNvPr id="862" name="Google Shape;3588;p196">
                    <a:extLst>
                      <a:ext uri="{FF2B5EF4-FFF2-40B4-BE49-F238E27FC236}">
                        <a16:creationId xmlns:a16="http://schemas.microsoft.com/office/drawing/2014/main" id="{C179002B-BF27-DC49-8AA5-911370230802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8613" cy="76325"/>
                    <a:chOff x="3645700" y="1869287"/>
                    <a:chExt cx="328613" cy="76325"/>
                  </a:xfrm>
                </p:grpSpPr>
                <p:sp>
                  <p:nvSpPr>
                    <p:cNvPr id="869" name="Google Shape;3589;p196">
                      <a:extLst>
                        <a:ext uri="{FF2B5EF4-FFF2-40B4-BE49-F238E27FC236}">
                          <a16:creationId xmlns:a16="http://schemas.microsoft.com/office/drawing/2014/main" id="{949CA002-7EF9-7443-9192-0B293E9FB7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6213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0" name="Google Shape;3590;p196">
                      <a:extLst>
                        <a:ext uri="{FF2B5EF4-FFF2-40B4-BE49-F238E27FC236}">
                          <a16:creationId xmlns:a16="http://schemas.microsoft.com/office/drawing/2014/main" id="{9572FD83-B21C-C74D-B7C0-A65A0DEBC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1" name="Google Shape;3591;p196">
                      <a:extLst>
                        <a:ext uri="{FF2B5EF4-FFF2-40B4-BE49-F238E27FC236}">
                          <a16:creationId xmlns:a16="http://schemas.microsoft.com/office/drawing/2014/main" id="{7596F950-283F-6243-9568-77C91C813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59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2" name="Google Shape;3592;p196">
                      <a:extLst>
                        <a:ext uri="{FF2B5EF4-FFF2-40B4-BE49-F238E27FC236}">
                          <a16:creationId xmlns:a16="http://schemas.microsoft.com/office/drawing/2014/main" id="{AED1E040-0502-7245-98F8-355968723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3" name="Google Shape;3593;p196">
                      <a:extLst>
                        <a:ext uri="{FF2B5EF4-FFF2-40B4-BE49-F238E27FC236}">
                          <a16:creationId xmlns:a16="http://schemas.microsoft.com/office/drawing/2014/main" id="{95832134-8AFB-EA48-A3CF-4A911520B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4" name="Google Shape;3594;p196">
                      <a:extLst>
                        <a:ext uri="{FF2B5EF4-FFF2-40B4-BE49-F238E27FC236}">
                          <a16:creationId xmlns:a16="http://schemas.microsoft.com/office/drawing/2014/main" id="{86C6C4CE-FE09-9C4A-9F1A-8CC680AEBD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64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63" name="Google Shape;3595;p196">
                    <a:extLst>
                      <a:ext uri="{FF2B5EF4-FFF2-40B4-BE49-F238E27FC236}">
                        <a16:creationId xmlns:a16="http://schemas.microsoft.com/office/drawing/2014/main" id="{B667C30B-01EC-6F47-9F07-AE61EB3234A9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4" name="Google Shape;3596;p196">
                    <a:extLst>
                      <a:ext uri="{FF2B5EF4-FFF2-40B4-BE49-F238E27FC236}">
                        <a16:creationId xmlns:a16="http://schemas.microsoft.com/office/drawing/2014/main" id="{49BE7A8A-BCA6-1942-94C8-8F3B4DCC9A45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5" name="Google Shape;3597;p196">
                    <a:extLst>
                      <a:ext uri="{FF2B5EF4-FFF2-40B4-BE49-F238E27FC236}">
                        <a16:creationId xmlns:a16="http://schemas.microsoft.com/office/drawing/2014/main" id="{4492C86C-2B31-234F-935E-9A44C911D4DE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6" name="Google Shape;3598;p196">
                    <a:extLst>
                      <a:ext uri="{FF2B5EF4-FFF2-40B4-BE49-F238E27FC236}">
                        <a16:creationId xmlns:a16="http://schemas.microsoft.com/office/drawing/2014/main" id="{55778ECF-086D-4C4B-A627-E901A4C9F3FE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Google Shape;3599;p196">
                    <a:extLst>
                      <a:ext uri="{FF2B5EF4-FFF2-40B4-BE49-F238E27FC236}">
                        <a16:creationId xmlns:a16="http://schemas.microsoft.com/office/drawing/2014/main" id="{6A311AA5-34F2-CE47-AD54-0EBB74C936FC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8" name="Google Shape;3600;p196">
                    <a:extLst>
                      <a:ext uri="{FF2B5EF4-FFF2-40B4-BE49-F238E27FC236}">
                        <a16:creationId xmlns:a16="http://schemas.microsoft.com/office/drawing/2014/main" id="{C3636999-1427-8045-AE44-A4CDB5774179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669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41" name="Google Shape;3601;p196">
                  <a:extLst>
                    <a:ext uri="{FF2B5EF4-FFF2-40B4-BE49-F238E27FC236}">
                      <a16:creationId xmlns:a16="http://schemas.microsoft.com/office/drawing/2014/main" id="{11FF6A1E-41D2-0442-AC05-9EE9A5B5D358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862863" y="2236673"/>
                  <a:ext cx="328613" cy="140631"/>
                  <a:chOff x="3645700" y="1859762"/>
                  <a:chExt cx="328613" cy="140631"/>
                </a:xfrm>
              </p:grpSpPr>
              <p:grpSp>
                <p:nvGrpSpPr>
                  <p:cNvPr id="849" name="Google Shape;3602;p196">
                    <a:extLst>
                      <a:ext uri="{FF2B5EF4-FFF2-40B4-BE49-F238E27FC236}">
                        <a16:creationId xmlns:a16="http://schemas.microsoft.com/office/drawing/2014/main" id="{771FE1A4-F708-5F4F-9F9C-AFE26D1DD186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9762"/>
                    <a:ext cx="323850" cy="66800"/>
                    <a:chOff x="3645700" y="1859762"/>
                    <a:chExt cx="323850" cy="66800"/>
                  </a:xfrm>
                </p:grpSpPr>
                <p:sp>
                  <p:nvSpPr>
                    <p:cNvPr id="856" name="Google Shape;3603;p196">
                      <a:extLst>
                        <a:ext uri="{FF2B5EF4-FFF2-40B4-BE49-F238E27FC236}">
                          <a16:creationId xmlns:a16="http://schemas.microsoft.com/office/drawing/2014/main" id="{3A687180-E85D-724A-854E-3D3F8FE631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97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7" name="Google Shape;3604;p196">
                      <a:extLst>
                        <a:ext uri="{FF2B5EF4-FFF2-40B4-BE49-F238E27FC236}">
                          <a16:creationId xmlns:a16="http://schemas.microsoft.com/office/drawing/2014/main" id="{CE0F942E-A2CE-B944-B854-B6F9A3003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8" name="Google Shape;3605;p196">
                      <a:extLst>
                        <a:ext uri="{FF2B5EF4-FFF2-40B4-BE49-F238E27FC236}">
                          <a16:creationId xmlns:a16="http://schemas.microsoft.com/office/drawing/2014/main" id="{6D972DD6-1C58-C34C-91D0-2EC661AAE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9" name="Google Shape;3606;p196">
                      <a:extLst>
                        <a:ext uri="{FF2B5EF4-FFF2-40B4-BE49-F238E27FC236}">
                          <a16:creationId xmlns:a16="http://schemas.microsoft.com/office/drawing/2014/main" id="{A246DD1A-9400-1047-B59C-305669A7ED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6928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60" name="Google Shape;3607;p196">
                      <a:extLst>
                        <a:ext uri="{FF2B5EF4-FFF2-40B4-BE49-F238E27FC236}">
                          <a16:creationId xmlns:a16="http://schemas.microsoft.com/office/drawing/2014/main" id="{E769E79B-1D5B-0848-87A3-A7C25552E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716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61" name="Google Shape;3608;p196">
                      <a:extLst>
                        <a:ext uri="{FF2B5EF4-FFF2-40B4-BE49-F238E27FC236}">
                          <a16:creationId xmlns:a16="http://schemas.microsoft.com/office/drawing/2014/main" id="{9BD29E10-1988-A140-83D6-C5759D84A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50" name="Google Shape;3609;p196">
                    <a:extLst>
                      <a:ext uri="{FF2B5EF4-FFF2-40B4-BE49-F238E27FC236}">
                        <a16:creationId xmlns:a16="http://schemas.microsoft.com/office/drawing/2014/main" id="{E11B6581-0F92-6F4F-AB4A-33A2401FC34B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1" name="Google Shape;3610;p196">
                    <a:extLst>
                      <a:ext uri="{FF2B5EF4-FFF2-40B4-BE49-F238E27FC236}">
                        <a16:creationId xmlns:a16="http://schemas.microsoft.com/office/drawing/2014/main" id="{8F59B392-7F8C-1947-9F1B-BE216179F69E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3106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2" name="Google Shape;3611;p196">
                    <a:extLst>
                      <a:ext uri="{FF2B5EF4-FFF2-40B4-BE49-F238E27FC236}">
                        <a16:creationId xmlns:a16="http://schemas.microsoft.com/office/drawing/2014/main" id="{2A9092AA-0234-6549-ACF9-95A948532AF3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549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3" name="Google Shape;3612;p196">
                    <a:extLst>
                      <a:ext uri="{FF2B5EF4-FFF2-40B4-BE49-F238E27FC236}">
                        <a16:creationId xmlns:a16="http://schemas.microsoft.com/office/drawing/2014/main" id="{8F34009D-DD03-704E-9CDF-7BDFEE9D8322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4549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4" name="Google Shape;3613;p196">
                    <a:extLst>
                      <a:ext uri="{FF2B5EF4-FFF2-40B4-BE49-F238E27FC236}">
                        <a16:creationId xmlns:a16="http://schemas.microsoft.com/office/drawing/2014/main" id="{1CC757DE-8413-AA45-B449-E43C6CD19566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454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5" name="Google Shape;3614;p196">
                    <a:extLst>
                      <a:ext uri="{FF2B5EF4-FFF2-40B4-BE49-F238E27FC236}">
                        <a16:creationId xmlns:a16="http://schemas.microsoft.com/office/drawing/2014/main" id="{68DDB21E-CD00-1A41-B2CD-C0F40A346D4E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454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42" name="Google Shape;3615;p196">
                  <a:extLst>
                    <a:ext uri="{FF2B5EF4-FFF2-40B4-BE49-F238E27FC236}">
                      <a16:creationId xmlns:a16="http://schemas.microsoft.com/office/drawing/2014/main" id="{20933203-AB29-AA44-8C8E-CC13612011D2}"/>
                    </a:ext>
                  </a:extLst>
                </p:cNvPr>
                <p:cNvGrpSpPr/>
                <p:nvPr/>
              </p:nvGrpSpPr>
              <p:grpSpPr>
                <a:xfrm>
                  <a:off x="1868831" y="2156261"/>
                  <a:ext cx="321469" cy="62050"/>
                  <a:chOff x="3648081" y="1950249"/>
                  <a:chExt cx="321469" cy="62050"/>
                </a:xfrm>
              </p:grpSpPr>
              <p:sp>
                <p:nvSpPr>
                  <p:cNvPr id="843" name="Google Shape;3616;p196">
                    <a:extLst>
                      <a:ext uri="{FF2B5EF4-FFF2-40B4-BE49-F238E27FC236}">
                        <a16:creationId xmlns:a16="http://schemas.microsoft.com/office/drawing/2014/main" id="{D2A35CA6-45D6-704E-9F89-2A100EE8589E}"/>
                      </a:ext>
                    </a:extLst>
                  </p:cNvPr>
                  <p:cNvSpPr/>
                  <p:nvPr/>
                </p:nvSpPr>
                <p:spPr>
                  <a:xfrm>
                    <a:off x="3931450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4" name="Google Shape;3617;p196">
                    <a:extLst>
                      <a:ext uri="{FF2B5EF4-FFF2-40B4-BE49-F238E27FC236}">
                        <a16:creationId xmlns:a16="http://schemas.microsoft.com/office/drawing/2014/main" id="{5EACAF95-1CF4-9B41-854C-84633578A90E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5" name="Google Shape;3618;p196">
                    <a:extLst>
                      <a:ext uri="{FF2B5EF4-FFF2-40B4-BE49-F238E27FC236}">
                        <a16:creationId xmlns:a16="http://schemas.microsoft.com/office/drawing/2014/main" id="{73C4BEFA-3C36-4D48-BF8E-C8DFF7494ACB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6" name="Google Shape;3619;p196">
                    <a:extLst>
                      <a:ext uri="{FF2B5EF4-FFF2-40B4-BE49-F238E27FC236}">
                        <a16:creationId xmlns:a16="http://schemas.microsoft.com/office/drawing/2014/main" id="{10810C57-1F45-8C4E-9912-2407EA10D54C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739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7" name="Google Shape;3620;p196">
                    <a:extLst>
                      <a:ext uri="{FF2B5EF4-FFF2-40B4-BE49-F238E27FC236}">
                        <a16:creationId xmlns:a16="http://schemas.microsoft.com/office/drawing/2014/main" id="{385858DC-801F-5E4A-B543-6037A043D231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5006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8" name="Google Shape;3621;p196">
                    <a:extLst>
                      <a:ext uri="{FF2B5EF4-FFF2-40B4-BE49-F238E27FC236}">
                        <a16:creationId xmlns:a16="http://schemas.microsoft.com/office/drawing/2014/main" id="{8A335221-B227-AF40-AA93-8D7CA17D2432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2624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45" name="Google Shape;3622;p196">
                <a:extLst>
                  <a:ext uri="{FF2B5EF4-FFF2-40B4-BE49-F238E27FC236}">
                    <a16:creationId xmlns:a16="http://schemas.microsoft.com/office/drawing/2014/main" id="{30C20CCF-A9FD-9043-813C-E9DA01FF8D1C}"/>
                  </a:ext>
                </a:extLst>
              </p:cNvPr>
              <p:cNvGrpSpPr/>
              <p:nvPr/>
            </p:nvGrpSpPr>
            <p:grpSpPr>
              <a:xfrm>
                <a:off x="2976184" y="2905783"/>
                <a:ext cx="394125" cy="1443400"/>
                <a:chOff x="3649245" y="1468438"/>
                <a:chExt cx="394125" cy="1443400"/>
              </a:xfrm>
            </p:grpSpPr>
            <p:sp>
              <p:nvSpPr>
                <p:cNvPr id="838" name="Google Shape;3623;p196">
                  <a:extLst>
                    <a:ext uri="{FF2B5EF4-FFF2-40B4-BE49-F238E27FC236}">
                      <a16:creationId xmlns:a16="http://schemas.microsoft.com/office/drawing/2014/main" id="{021DAEA4-6F40-5049-8EDB-6B65F6FFFC4D}"/>
                    </a:ext>
                  </a:extLst>
                </p:cNvPr>
                <p:cNvSpPr/>
                <p:nvPr/>
              </p:nvSpPr>
              <p:spPr>
                <a:xfrm>
                  <a:off x="3649245" y="1468438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FFFF00">
                    <a:alpha val="38460"/>
                  </a:srgbClr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39" name="Google Shape;3624;p196">
                  <a:extLst>
                    <a:ext uri="{FF2B5EF4-FFF2-40B4-BE49-F238E27FC236}">
                      <a16:creationId xmlns:a16="http://schemas.microsoft.com/office/drawing/2014/main" id="{E193C7ED-F794-AD4A-82A3-C63A857B3E23}"/>
                    </a:ext>
                  </a:extLst>
                </p:cNvPr>
                <p:cNvSpPr/>
                <p:nvPr/>
              </p:nvSpPr>
              <p:spPr>
                <a:xfrm>
                  <a:off x="3649266" y="1500181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FFFF00">
                    <a:alpha val="38460"/>
                  </a:srgbClr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6" name="Google Shape;3625;p196">
                <a:extLst>
                  <a:ext uri="{FF2B5EF4-FFF2-40B4-BE49-F238E27FC236}">
                    <a16:creationId xmlns:a16="http://schemas.microsoft.com/office/drawing/2014/main" id="{26C9BED1-0FB2-C24C-A47D-7FA84DE1D79E}"/>
                  </a:ext>
                </a:extLst>
              </p:cNvPr>
              <p:cNvGrpSpPr/>
              <p:nvPr/>
            </p:nvGrpSpPr>
            <p:grpSpPr>
              <a:xfrm>
                <a:off x="3004759" y="2968370"/>
                <a:ext cx="332788" cy="1344144"/>
                <a:chOff x="3643300" y="1531024"/>
                <a:chExt cx="332788" cy="1344144"/>
              </a:xfrm>
            </p:grpSpPr>
            <p:grpSp>
              <p:nvGrpSpPr>
                <p:cNvPr id="719" name="Google Shape;3626;p196">
                  <a:extLst>
                    <a:ext uri="{FF2B5EF4-FFF2-40B4-BE49-F238E27FC236}">
                      <a16:creationId xmlns:a16="http://schemas.microsoft.com/office/drawing/2014/main" id="{C108A57A-DC68-5A44-B51F-28A51CFDEB2F}"/>
                    </a:ext>
                  </a:extLst>
                </p:cNvPr>
                <p:cNvGrpSpPr/>
                <p:nvPr/>
              </p:nvGrpSpPr>
              <p:grpSpPr>
                <a:xfrm>
                  <a:off x="3645700" y="1857381"/>
                  <a:ext cx="328613" cy="169194"/>
                  <a:chOff x="3645700" y="1857381"/>
                  <a:chExt cx="328613" cy="169194"/>
                </a:xfrm>
              </p:grpSpPr>
              <p:grpSp>
                <p:nvGrpSpPr>
                  <p:cNvPr id="825" name="Google Shape;3627;p196">
                    <a:extLst>
                      <a:ext uri="{FF2B5EF4-FFF2-40B4-BE49-F238E27FC236}">
                        <a16:creationId xmlns:a16="http://schemas.microsoft.com/office/drawing/2014/main" id="{D0134F37-D379-8F43-AF68-6D5E2536E2B1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7381"/>
                    <a:ext cx="323850" cy="97756"/>
                    <a:chOff x="3645700" y="1857381"/>
                    <a:chExt cx="323850" cy="97756"/>
                  </a:xfrm>
                </p:grpSpPr>
                <p:sp>
                  <p:nvSpPr>
                    <p:cNvPr id="832" name="Google Shape;3628;p196">
                      <a:extLst>
                        <a:ext uri="{FF2B5EF4-FFF2-40B4-BE49-F238E27FC236}">
                          <a16:creationId xmlns:a16="http://schemas.microsoft.com/office/drawing/2014/main" id="{7EA54747-890F-384B-B7ED-73BB1DC8D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3" name="Google Shape;3629;p196">
                      <a:extLst>
                        <a:ext uri="{FF2B5EF4-FFF2-40B4-BE49-F238E27FC236}">
                          <a16:creationId xmlns:a16="http://schemas.microsoft.com/office/drawing/2014/main" id="{9C07E5CF-6773-0249-9A1C-4218DFA4F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4" name="Google Shape;3630;p196">
                      <a:extLst>
                        <a:ext uri="{FF2B5EF4-FFF2-40B4-BE49-F238E27FC236}">
                          <a16:creationId xmlns:a16="http://schemas.microsoft.com/office/drawing/2014/main" id="{080BE1B7-BDA2-184F-BDFC-48E49EE70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5" name="Google Shape;3631;p196">
                      <a:extLst>
                        <a:ext uri="{FF2B5EF4-FFF2-40B4-BE49-F238E27FC236}">
                          <a16:creationId xmlns:a16="http://schemas.microsoft.com/office/drawing/2014/main" id="{7CA6FB18-C822-D24B-86A2-D5A701C1A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6" name="Google Shape;3632;p196">
                      <a:extLst>
                        <a:ext uri="{FF2B5EF4-FFF2-40B4-BE49-F238E27FC236}">
                          <a16:creationId xmlns:a16="http://schemas.microsoft.com/office/drawing/2014/main" id="{5B692744-77BC-AA47-9D64-8DBE1F57F4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02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37" name="Google Shape;3633;p196">
                      <a:extLst>
                        <a:ext uri="{FF2B5EF4-FFF2-40B4-BE49-F238E27FC236}">
                          <a16:creationId xmlns:a16="http://schemas.microsoft.com/office/drawing/2014/main" id="{831EB78F-C825-D749-B56F-F32D6F829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69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26" name="Google Shape;3634;p196">
                    <a:extLst>
                      <a:ext uri="{FF2B5EF4-FFF2-40B4-BE49-F238E27FC236}">
                        <a16:creationId xmlns:a16="http://schemas.microsoft.com/office/drawing/2014/main" id="{F809C07C-14F7-5340-AF94-27CD56CB5166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7" name="Google Shape;3635;p196">
                    <a:extLst>
                      <a:ext uri="{FF2B5EF4-FFF2-40B4-BE49-F238E27FC236}">
                        <a16:creationId xmlns:a16="http://schemas.microsoft.com/office/drawing/2014/main" id="{3DF4D3F7-03DE-1E47-80B6-697C064C1295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8" name="Google Shape;3636;p196">
                    <a:extLst>
                      <a:ext uri="{FF2B5EF4-FFF2-40B4-BE49-F238E27FC236}">
                        <a16:creationId xmlns:a16="http://schemas.microsoft.com/office/drawing/2014/main" id="{7C16AC51-C73A-4B49-898C-F0A453741556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78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9" name="Google Shape;3637;p196">
                    <a:extLst>
                      <a:ext uri="{FF2B5EF4-FFF2-40B4-BE49-F238E27FC236}">
                        <a16:creationId xmlns:a16="http://schemas.microsoft.com/office/drawing/2014/main" id="{8DCF9067-C731-084A-B6FA-A02E94091D29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0" name="Google Shape;3638;p196">
                    <a:extLst>
                      <a:ext uri="{FF2B5EF4-FFF2-40B4-BE49-F238E27FC236}">
                        <a16:creationId xmlns:a16="http://schemas.microsoft.com/office/drawing/2014/main" id="{906F4FD1-5E60-3642-838C-121E352A3C77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1" name="Google Shape;3639;p196">
                    <a:extLst>
                      <a:ext uri="{FF2B5EF4-FFF2-40B4-BE49-F238E27FC236}">
                        <a16:creationId xmlns:a16="http://schemas.microsoft.com/office/drawing/2014/main" id="{49282018-1250-2D4D-96CE-787981B423D0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0" name="Google Shape;3640;p196">
                  <a:extLst>
                    <a:ext uri="{FF2B5EF4-FFF2-40B4-BE49-F238E27FC236}">
                      <a16:creationId xmlns:a16="http://schemas.microsoft.com/office/drawing/2014/main" id="{49186D05-EB55-2D41-93D1-385E9E30CB7C}"/>
                    </a:ext>
                  </a:extLst>
                </p:cNvPr>
                <p:cNvGrpSpPr/>
                <p:nvPr/>
              </p:nvGrpSpPr>
              <p:grpSpPr>
                <a:xfrm>
                  <a:off x="3647475" y="1690562"/>
                  <a:ext cx="328613" cy="190625"/>
                  <a:chOff x="3645700" y="1845474"/>
                  <a:chExt cx="328613" cy="190625"/>
                </a:xfrm>
              </p:grpSpPr>
              <p:grpSp>
                <p:nvGrpSpPr>
                  <p:cNvPr id="812" name="Google Shape;3641;p196">
                    <a:extLst>
                      <a:ext uri="{FF2B5EF4-FFF2-40B4-BE49-F238E27FC236}">
                        <a16:creationId xmlns:a16="http://schemas.microsoft.com/office/drawing/2014/main" id="{3548F2A8-B209-1444-90DF-1CD1334AF59C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45474"/>
                    <a:ext cx="323850" cy="116806"/>
                    <a:chOff x="3645700" y="1845474"/>
                    <a:chExt cx="323850" cy="116806"/>
                  </a:xfrm>
                </p:grpSpPr>
                <p:sp>
                  <p:nvSpPr>
                    <p:cNvPr id="819" name="Google Shape;3642;p196">
                      <a:extLst>
                        <a:ext uri="{FF2B5EF4-FFF2-40B4-BE49-F238E27FC236}">
                          <a16:creationId xmlns:a16="http://schemas.microsoft.com/office/drawing/2014/main" id="{3DA95635-481B-D341-A6C0-28A8AC0CF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4547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20" name="Google Shape;3643;p196">
                      <a:extLst>
                        <a:ext uri="{FF2B5EF4-FFF2-40B4-BE49-F238E27FC236}">
                          <a16:creationId xmlns:a16="http://schemas.microsoft.com/office/drawing/2014/main" id="{0D2BA42F-1384-9545-8454-6FE0A00BA6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21" name="Google Shape;3644;p196">
                      <a:extLst>
                        <a:ext uri="{FF2B5EF4-FFF2-40B4-BE49-F238E27FC236}">
                          <a16:creationId xmlns:a16="http://schemas.microsoft.com/office/drawing/2014/main" id="{CC6303BE-EC7E-4B4B-B184-BF3020199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35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22" name="Google Shape;3645;p196">
                      <a:extLst>
                        <a:ext uri="{FF2B5EF4-FFF2-40B4-BE49-F238E27FC236}">
                          <a16:creationId xmlns:a16="http://schemas.microsoft.com/office/drawing/2014/main" id="{A6A13EC6-03B4-C549-A55D-4EC113279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23" name="Google Shape;3646;p196">
                      <a:extLst>
                        <a:ext uri="{FF2B5EF4-FFF2-40B4-BE49-F238E27FC236}">
                          <a16:creationId xmlns:a16="http://schemas.microsoft.com/office/drawing/2014/main" id="{5654FCDF-CBAB-1B44-9141-6E8F4E945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24" name="Google Shape;3647;p196">
                      <a:extLst>
                        <a:ext uri="{FF2B5EF4-FFF2-40B4-BE49-F238E27FC236}">
                          <a16:creationId xmlns:a16="http://schemas.microsoft.com/office/drawing/2014/main" id="{C01B507C-F45F-1344-992E-7F818217AC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13" name="Google Shape;3648;p196">
                    <a:extLst>
                      <a:ext uri="{FF2B5EF4-FFF2-40B4-BE49-F238E27FC236}">
                        <a16:creationId xmlns:a16="http://schemas.microsoft.com/office/drawing/2014/main" id="{75D36968-320B-4642-B999-1BB8332CFCFA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4" name="Google Shape;3649;p196">
                    <a:extLst>
                      <a:ext uri="{FF2B5EF4-FFF2-40B4-BE49-F238E27FC236}">
                        <a16:creationId xmlns:a16="http://schemas.microsoft.com/office/drawing/2014/main" id="{40C89F40-4F07-9F4F-844E-581671433DF3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5" name="Google Shape;3650;p196">
                    <a:extLst>
                      <a:ext uri="{FF2B5EF4-FFF2-40B4-BE49-F238E27FC236}">
                        <a16:creationId xmlns:a16="http://schemas.microsoft.com/office/drawing/2014/main" id="{B9818A63-8E12-D743-931B-33DD2605A581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6" name="Google Shape;3651;p196">
                    <a:extLst>
                      <a:ext uri="{FF2B5EF4-FFF2-40B4-BE49-F238E27FC236}">
                        <a16:creationId xmlns:a16="http://schemas.microsoft.com/office/drawing/2014/main" id="{2A735B70-BD35-3B40-A085-CA63F6965593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621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7" name="Google Shape;3652;p196">
                    <a:extLst>
                      <a:ext uri="{FF2B5EF4-FFF2-40B4-BE49-F238E27FC236}">
                        <a16:creationId xmlns:a16="http://schemas.microsoft.com/office/drawing/2014/main" id="{197BDAF1-8FA1-5543-B74A-C2D6A758FD74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8" name="Google Shape;3653;p196">
                    <a:extLst>
                      <a:ext uri="{FF2B5EF4-FFF2-40B4-BE49-F238E27FC236}">
                        <a16:creationId xmlns:a16="http://schemas.microsoft.com/office/drawing/2014/main" id="{65EEAC6D-AB86-1D42-A35F-C2521EACF994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1" name="Google Shape;3654;p196">
                  <a:extLst>
                    <a:ext uri="{FF2B5EF4-FFF2-40B4-BE49-F238E27FC236}">
                      <a16:creationId xmlns:a16="http://schemas.microsoft.com/office/drawing/2014/main" id="{6EE0BB97-7C32-C54E-8987-2DDD2C068F4E}"/>
                    </a:ext>
                  </a:extLst>
                </p:cNvPr>
                <p:cNvGrpSpPr/>
                <p:nvPr/>
              </p:nvGrpSpPr>
              <p:grpSpPr>
                <a:xfrm>
                  <a:off x="3647475" y="1531024"/>
                  <a:ext cx="326231" cy="209675"/>
                  <a:chOff x="3645700" y="1826424"/>
                  <a:chExt cx="326231" cy="209675"/>
                </a:xfrm>
              </p:grpSpPr>
              <p:grpSp>
                <p:nvGrpSpPr>
                  <p:cNvPr id="799" name="Google Shape;3655;p196">
                    <a:extLst>
                      <a:ext uri="{FF2B5EF4-FFF2-40B4-BE49-F238E27FC236}">
                        <a16:creationId xmlns:a16="http://schemas.microsoft.com/office/drawing/2014/main" id="{9061F6A1-647F-EF4F-AC24-1D9C332DFA41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26424"/>
                    <a:ext cx="321469" cy="135856"/>
                    <a:chOff x="3645700" y="1826424"/>
                    <a:chExt cx="321469" cy="135856"/>
                  </a:xfrm>
                </p:grpSpPr>
                <p:sp>
                  <p:nvSpPr>
                    <p:cNvPr id="806" name="Google Shape;3656;p196">
                      <a:extLst>
                        <a:ext uri="{FF2B5EF4-FFF2-40B4-BE49-F238E27FC236}">
                          <a16:creationId xmlns:a16="http://schemas.microsoft.com/office/drawing/2014/main" id="{1C1F9FAA-E1C7-BD41-833A-3442E5A783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69" y="182642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07" name="Google Shape;3657;p196">
                      <a:extLst>
                        <a:ext uri="{FF2B5EF4-FFF2-40B4-BE49-F238E27FC236}">
                          <a16:creationId xmlns:a16="http://schemas.microsoft.com/office/drawing/2014/main" id="{E87A8EF7-96F2-EA43-80F9-107B2062B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4769" y="185976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08" name="Google Shape;3658;p196">
                      <a:extLst>
                        <a:ext uri="{FF2B5EF4-FFF2-40B4-BE49-F238E27FC236}">
                          <a16:creationId xmlns:a16="http://schemas.microsoft.com/office/drawing/2014/main" id="{659F83F7-3E71-F547-9BCE-E9C44CE5A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64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09" name="Google Shape;3659;p196">
                      <a:extLst>
                        <a:ext uri="{FF2B5EF4-FFF2-40B4-BE49-F238E27FC236}">
                          <a16:creationId xmlns:a16="http://schemas.microsoft.com/office/drawing/2014/main" id="{226F7999-2778-FE49-86EE-F36212CB5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10" name="Google Shape;3660;p196">
                      <a:extLst>
                        <a:ext uri="{FF2B5EF4-FFF2-40B4-BE49-F238E27FC236}">
                          <a16:creationId xmlns:a16="http://schemas.microsoft.com/office/drawing/2014/main" id="{EBBA058D-2C81-FC4F-90C6-9F236FE9D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11" name="Google Shape;3661;p196">
                      <a:extLst>
                        <a:ext uri="{FF2B5EF4-FFF2-40B4-BE49-F238E27FC236}">
                          <a16:creationId xmlns:a16="http://schemas.microsoft.com/office/drawing/2014/main" id="{70539A18-0BE8-8649-A6A3-3186664A8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919" y="18478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00" name="Google Shape;3662;p196">
                    <a:extLst>
                      <a:ext uri="{FF2B5EF4-FFF2-40B4-BE49-F238E27FC236}">
                        <a16:creationId xmlns:a16="http://schemas.microsoft.com/office/drawing/2014/main" id="{E3AC1638-1D19-9D40-9E84-C81574C0B112}"/>
                      </a:ext>
                    </a:extLst>
                  </p:cNvPr>
                  <p:cNvSpPr/>
                  <p:nvPr/>
                </p:nvSpPr>
                <p:spPr>
                  <a:xfrm>
                    <a:off x="3933831" y="191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1" name="Google Shape;3663;p196">
                    <a:extLst>
                      <a:ext uri="{FF2B5EF4-FFF2-40B4-BE49-F238E27FC236}">
                        <a16:creationId xmlns:a16="http://schemas.microsoft.com/office/drawing/2014/main" id="{9598F76A-2FCD-B341-B6C8-CDC7CAB9FC46}"/>
                      </a:ext>
                    </a:extLst>
                  </p:cNvPr>
                  <p:cNvSpPr/>
                  <p:nvPr/>
                </p:nvSpPr>
                <p:spPr>
                  <a:xfrm>
                    <a:off x="3876681" y="192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2" name="Google Shape;3664;p196">
                    <a:extLst>
                      <a:ext uri="{FF2B5EF4-FFF2-40B4-BE49-F238E27FC236}">
                        <a16:creationId xmlns:a16="http://schemas.microsoft.com/office/drawing/2014/main" id="{C83EF21E-F1CD-0349-BEE5-2143642FEE16}"/>
                      </a:ext>
                    </a:extLst>
                  </p:cNvPr>
                  <p:cNvSpPr/>
                  <p:nvPr/>
                </p:nvSpPr>
                <p:spPr>
                  <a:xfrm>
                    <a:off x="3819531" y="19359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3" name="Google Shape;3665;p196">
                    <a:extLst>
                      <a:ext uri="{FF2B5EF4-FFF2-40B4-BE49-F238E27FC236}">
                        <a16:creationId xmlns:a16="http://schemas.microsoft.com/office/drawing/2014/main" id="{CD92B457-DD59-A84F-BA32-4B8BF92370E7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4" name="Google Shape;3666;p196">
                    <a:extLst>
                      <a:ext uri="{FF2B5EF4-FFF2-40B4-BE49-F238E27FC236}">
                        <a16:creationId xmlns:a16="http://schemas.microsoft.com/office/drawing/2014/main" id="{936BCA2A-EE23-B746-901B-C9FB478006E9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669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5" name="Google Shape;3667;p196">
                    <a:extLst>
                      <a:ext uri="{FF2B5EF4-FFF2-40B4-BE49-F238E27FC236}">
                        <a16:creationId xmlns:a16="http://schemas.microsoft.com/office/drawing/2014/main" id="{1D9DD426-A3C4-CC40-982C-7249B9C32555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2" name="Google Shape;3668;p196">
                  <a:extLst>
                    <a:ext uri="{FF2B5EF4-FFF2-40B4-BE49-F238E27FC236}">
                      <a16:creationId xmlns:a16="http://schemas.microsoft.com/office/drawing/2014/main" id="{28613147-E41D-4B40-8DD1-122825010B01}"/>
                    </a:ext>
                  </a:extLst>
                </p:cNvPr>
                <p:cNvGrpSpPr/>
                <p:nvPr/>
              </p:nvGrpSpPr>
              <p:grpSpPr>
                <a:xfrm>
                  <a:off x="3645700" y="2016943"/>
                  <a:ext cx="328613" cy="157288"/>
                  <a:chOff x="3645700" y="1869287"/>
                  <a:chExt cx="328613" cy="157288"/>
                </a:xfrm>
              </p:grpSpPr>
              <p:grpSp>
                <p:nvGrpSpPr>
                  <p:cNvPr id="786" name="Google Shape;3669;p196">
                    <a:extLst>
                      <a:ext uri="{FF2B5EF4-FFF2-40B4-BE49-F238E27FC236}">
                        <a16:creationId xmlns:a16="http://schemas.microsoft.com/office/drawing/2014/main" id="{BC8CE7AD-8609-564B-B2F4-00DAB2234E78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3850" cy="85850"/>
                    <a:chOff x="3645700" y="1869287"/>
                    <a:chExt cx="323850" cy="85850"/>
                  </a:xfrm>
                </p:grpSpPr>
                <p:sp>
                  <p:nvSpPr>
                    <p:cNvPr id="793" name="Google Shape;3670;p196">
                      <a:extLst>
                        <a:ext uri="{FF2B5EF4-FFF2-40B4-BE49-F238E27FC236}">
                          <a16:creationId xmlns:a16="http://schemas.microsoft.com/office/drawing/2014/main" id="{08A266E7-350D-444E-B320-CB6AF4EB3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4" name="Google Shape;3671;p196">
                      <a:extLst>
                        <a:ext uri="{FF2B5EF4-FFF2-40B4-BE49-F238E27FC236}">
                          <a16:creationId xmlns:a16="http://schemas.microsoft.com/office/drawing/2014/main" id="{36A18CB5-8FB4-8F40-9F01-6AD6E464F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5" name="Google Shape;3672;p196">
                      <a:extLst>
                        <a:ext uri="{FF2B5EF4-FFF2-40B4-BE49-F238E27FC236}">
                          <a16:creationId xmlns:a16="http://schemas.microsoft.com/office/drawing/2014/main" id="{06B6DEF6-4E14-9E4B-A856-BC7A1B995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596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6" name="Google Shape;3673;p196">
                      <a:extLst>
                        <a:ext uri="{FF2B5EF4-FFF2-40B4-BE49-F238E27FC236}">
                          <a16:creationId xmlns:a16="http://schemas.microsoft.com/office/drawing/2014/main" id="{FEBB3F2E-6704-7543-B226-642577503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7" name="Google Shape;3674;p196">
                      <a:extLst>
                        <a:ext uri="{FF2B5EF4-FFF2-40B4-BE49-F238E27FC236}">
                          <a16:creationId xmlns:a16="http://schemas.microsoft.com/office/drawing/2014/main" id="{DCB1F87C-D064-714A-934B-93E09133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02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98" name="Google Shape;3675;p196">
                      <a:extLst>
                        <a:ext uri="{FF2B5EF4-FFF2-40B4-BE49-F238E27FC236}">
                          <a16:creationId xmlns:a16="http://schemas.microsoft.com/office/drawing/2014/main" id="{CD7D97E0-2BF0-464C-8382-728EA8CE2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64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87" name="Google Shape;3676;p196">
                    <a:extLst>
                      <a:ext uri="{FF2B5EF4-FFF2-40B4-BE49-F238E27FC236}">
                        <a16:creationId xmlns:a16="http://schemas.microsoft.com/office/drawing/2014/main" id="{1D693B9D-13FB-184C-9B4A-7BC37FCD1342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8" name="Google Shape;3677;p196">
                    <a:extLst>
                      <a:ext uri="{FF2B5EF4-FFF2-40B4-BE49-F238E27FC236}">
                        <a16:creationId xmlns:a16="http://schemas.microsoft.com/office/drawing/2014/main" id="{9854AF4D-DE88-FF4F-A878-E58555C4391A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9" name="Google Shape;3678;p196">
                    <a:extLst>
                      <a:ext uri="{FF2B5EF4-FFF2-40B4-BE49-F238E27FC236}">
                        <a16:creationId xmlns:a16="http://schemas.microsoft.com/office/drawing/2014/main" id="{FB7A6BE7-3C05-6246-B30D-D02421A022A4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0" name="Google Shape;3679;p196">
                    <a:extLst>
                      <a:ext uri="{FF2B5EF4-FFF2-40B4-BE49-F238E27FC236}">
                        <a16:creationId xmlns:a16="http://schemas.microsoft.com/office/drawing/2014/main" id="{D960E79C-E33E-F648-860B-D4AE9FF9B6AF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1" name="Google Shape;3680;p196">
                    <a:extLst>
                      <a:ext uri="{FF2B5EF4-FFF2-40B4-BE49-F238E27FC236}">
                        <a16:creationId xmlns:a16="http://schemas.microsoft.com/office/drawing/2014/main" id="{00BA4C17-5E3A-5949-9A24-E485A4D2C516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2" name="Google Shape;3681;p196">
                    <a:extLst>
                      <a:ext uri="{FF2B5EF4-FFF2-40B4-BE49-F238E27FC236}">
                        <a16:creationId xmlns:a16="http://schemas.microsoft.com/office/drawing/2014/main" id="{AD9BF35B-6506-604A-B4D6-626E3B31786F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3" name="Google Shape;3682;p196">
                  <a:extLst>
                    <a:ext uri="{FF2B5EF4-FFF2-40B4-BE49-F238E27FC236}">
                      <a16:creationId xmlns:a16="http://schemas.microsoft.com/office/drawing/2014/main" id="{614B0709-722D-0449-A4D4-A6F3BFF099A6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3643300" y="2391524"/>
                  <a:ext cx="328613" cy="154906"/>
                  <a:chOff x="3645700" y="1859762"/>
                  <a:chExt cx="328613" cy="154906"/>
                </a:xfrm>
              </p:grpSpPr>
              <p:grpSp>
                <p:nvGrpSpPr>
                  <p:cNvPr id="773" name="Google Shape;3683;p196">
                    <a:extLst>
                      <a:ext uri="{FF2B5EF4-FFF2-40B4-BE49-F238E27FC236}">
                        <a16:creationId xmlns:a16="http://schemas.microsoft.com/office/drawing/2014/main" id="{8043C2CE-7BBD-8243-A80A-E8D56C94925B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9762"/>
                    <a:ext cx="323850" cy="83469"/>
                    <a:chOff x="3645700" y="1859762"/>
                    <a:chExt cx="323850" cy="83469"/>
                  </a:xfrm>
                </p:grpSpPr>
                <p:sp>
                  <p:nvSpPr>
                    <p:cNvPr id="780" name="Google Shape;3684;p196">
                      <a:extLst>
                        <a:ext uri="{FF2B5EF4-FFF2-40B4-BE49-F238E27FC236}">
                          <a16:creationId xmlns:a16="http://schemas.microsoft.com/office/drawing/2014/main" id="{CFC77C50-54F2-6746-96F2-1E1750DAE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976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1" name="Google Shape;3685;p196">
                      <a:extLst>
                        <a:ext uri="{FF2B5EF4-FFF2-40B4-BE49-F238E27FC236}">
                          <a16:creationId xmlns:a16="http://schemas.microsoft.com/office/drawing/2014/main" id="{4F22F620-65F6-D443-9248-05E3C6578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2" name="Google Shape;3686;p196">
                      <a:extLst>
                        <a:ext uri="{FF2B5EF4-FFF2-40B4-BE49-F238E27FC236}">
                          <a16:creationId xmlns:a16="http://schemas.microsoft.com/office/drawing/2014/main" id="{5347EB25-0BFE-CC48-A78D-86D2FC0DB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64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3" name="Google Shape;3687;p196">
                      <a:extLst>
                        <a:ext uri="{FF2B5EF4-FFF2-40B4-BE49-F238E27FC236}">
                          <a16:creationId xmlns:a16="http://schemas.microsoft.com/office/drawing/2014/main" id="{E68E87B6-59F4-2444-AE9F-6352BCD43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811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4" name="Google Shape;3688;p196">
                      <a:extLst>
                        <a:ext uri="{FF2B5EF4-FFF2-40B4-BE49-F238E27FC236}">
                          <a16:creationId xmlns:a16="http://schemas.microsoft.com/office/drawing/2014/main" id="{DAC9A687-2C5E-3C4D-9378-240384F943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883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5" name="Google Shape;3689;p196">
                      <a:extLst>
                        <a:ext uri="{FF2B5EF4-FFF2-40B4-BE49-F238E27FC236}">
                          <a16:creationId xmlns:a16="http://schemas.microsoft.com/office/drawing/2014/main" id="{54250476-9A28-8344-8ABF-347FCE182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69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74" name="Google Shape;3690;p196">
                    <a:extLst>
                      <a:ext uri="{FF2B5EF4-FFF2-40B4-BE49-F238E27FC236}">
                        <a16:creationId xmlns:a16="http://schemas.microsoft.com/office/drawing/2014/main" id="{E4CE6723-6635-1E43-931C-1F09861C3D3D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5" name="Google Shape;3691;p196">
                    <a:extLst>
                      <a:ext uri="{FF2B5EF4-FFF2-40B4-BE49-F238E27FC236}">
                        <a16:creationId xmlns:a16="http://schemas.microsoft.com/office/drawing/2014/main" id="{CA6F02F9-F623-D44B-9ABC-DFC677F9E891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6" name="Google Shape;3692;p196">
                    <a:extLst>
                      <a:ext uri="{FF2B5EF4-FFF2-40B4-BE49-F238E27FC236}">
                        <a16:creationId xmlns:a16="http://schemas.microsoft.com/office/drawing/2014/main" id="{5DE4DEDE-4AEC-8E4E-8936-936D723DEBEE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78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Google Shape;3693;p196">
                    <a:extLst>
                      <a:ext uri="{FF2B5EF4-FFF2-40B4-BE49-F238E27FC236}">
                        <a16:creationId xmlns:a16="http://schemas.microsoft.com/office/drawing/2014/main" id="{0DD6EAD7-F65F-F742-914B-EC7362D0CC5A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8" name="Google Shape;3694;p196">
                    <a:extLst>
                      <a:ext uri="{FF2B5EF4-FFF2-40B4-BE49-F238E27FC236}">
                        <a16:creationId xmlns:a16="http://schemas.microsoft.com/office/drawing/2014/main" id="{F3E532C4-06CF-C64C-A6DC-195660E24095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50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9" name="Google Shape;3695;p196">
                    <a:extLst>
                      <a:ext uri="{FF2B5EF4-FFF2-40B4-BE49-F238E27FC236}">
                        <a16:creationId xmlns:a16="http://schemas.microsoft.com/office/drawing/2014/main" id="{52B51230-CB8E-A34E-AD76-36979AC31BD0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4" name="Google Shape;3696;p196">
                  <a:extLst>
                    <a:ext uri="{FF2B5EF4-FFF2-40B4-BE49-F238E27FC236}">
                      <a16:creationId xmlns:a16="http://schemas.microsoft.com/office/drawing/2014/main" id="{15B05FD4-DB88-BC4A-B696-168CC3663276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3645075" y="2532149"/>
                  <a:ext cx="328613" cy="176338"/>
                  <a:chOff x="3645700" y="1852618"/>
                  <a:chExt cx="328613" cy="176338"/>
                </a:xfrm>
              </p:grpSpPr>
              <p:grpSp>
                <p:nvGrpSpPr>
                  <p:cNvPr id="760" name="Google Shape;3697;p196">
                    <a:extLst>
                      <a:ext uri="{FF2B5EF4-FFF2-40B4-BE49-F238E27FC236}">
                        <a16:creationId xmlns:a16="http://schemas.microsoft.com/office/drawing/2014/main" id="{326C1025-1BFD-3941-82BB-231787FADAFC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2618"/>
                    <a:ext cx="323850" cy="107281"/>
                    <a:chOff x="3645700" y="1852618"/>
                    <a:chExt cx="323850" cy="107281"/>
                  </a:xfrm>
                </p:grpSpPr>
                <p:sp>
                  <p:nvSpPr>
                    <p:cNvPr id="767" name="Google Shape;3698;p196">
                      <a:extLst>
                        <a:ext uri="{FF2B5EF4-FFF2-40B4-BE49-F238E27FC236}">
                          <a16:creationId xmlns:a16="http://schemas.microsoft.com/office/drawing/2014/main" id="{7EC46EFF-65C6-BF4F-B751-03439E9B9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261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8" name="Google Shape;3699;p196">
                      <a:extLst>
                        <a:ext uri="{FF2B5EF4-FFF2-40B4-BE49-F238E27FC236}">
                          <a16:creationId xmlns:a16="http://schemas.microsoft.com/office/drawing/2014/main" id="{4AA32B6B-FD57-8548-B059-3D258FC6C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9" name="Google Shape;3700;p196">
                      <a:extLst>
                        <a:ext uri="{FF2B5EF4-FFF2-40B4-BE49-F238E27FC236}">
                          <a16:creationId xmlns:a16="http://schemas.microsoft.com/office/drawing/2014/main" id="{6F5599BC-984B-8143-9E3B-A8B8B33C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35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70" name="Google Shape;3701;p196">
                      <a:extLst>
                        <a:ext uri="{FF2B5EF4-FFF2-40B4-BE49-F238E27FC236}">
                          <a16:creationId xmlns:a16="http://schemas.microsoft.com/office/drawing/2014/main" id="{51811EE8-5AC8-664E-BA1D-F8AD7116C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71" name="Google Shape;3702;p196">
                      <a:extLst>
                        <a:ext uri="{FF2B5EF4-FFF2-40B4-BE49-F238E27FC236}">
                          <a16:creationId xmlns:a16="http://schemas.microsoft.com/office/drawing/2014/main" id="{1450390A-47F3-AC4A-8677-43470B320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49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72" name="Google Shape;3703;p196">
                      <a:extLst>
                        <a:ext uri="{FF2B5EF4-FFF2-40B4-BE49-F238E27FC236}">
                          <a16:creationId xmlns:a16="http://schemas.microsoft.com/office/drawing/2014/main" id="{F9ABEB95-7823-E94A-ABE7-7AA4308C4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61" name="Google Shape;3704;p196">
                    <a:extLst>
                      <a:ext uri="{FF2B5EF4-FFF2-40B4-BE49-F238E27FC236}">
                        <a16:creationId xmlns:a16="http://schemas.microsoft.com/office/drawing/2014/main" id="{A3FC76B1-4F54-EA49-8F36-EABCB04D2394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2" name="Google Shape;3705;p196">
                    <a:extLst>
                      <a:ext uri="{FF2B5EF4-FFF2-40B4-BE49-F238E27FC236}">
                        <a16:creationId xmlns:a16="http://schemas.microsoft.com/office/drawing/2014/main" id="{FB6DC4EB-6A42-E849-89DA-F2C097041D2A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3" name="Google Shape;3706;p196">
                    <a:extLst>
                      <a:ext uri="{FF2B5EF4-FFF2-40B4-BE49-F238E27FC236}">
                        <a16:creationId xmlns:a16="http://schemas.microsoft.com/office/drawing/2014/main" id="{F50DCEE1-9E06-804F-88BD-06C09FF38780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4" name="Google Shape;3707;p196">
                    <a:extLst>
                      <a:ext uri="{FF2B5EF4-FFF2-40B4-BE49-F238E27FC236}">
                        <a16:creationId xmlns:a16="http://schemas.microsoft.com/office/drawing/2014/main" id="{658F238F-5422-004A-977E-78240960B92F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5" name="Google Shape;3708;p196">
                    <a:extLst>
                      <a:ext uri="{FF2B5EF4-FFF2-40B4-BE49-F238E27FC236}">
                        <a16:creationId xmlns:a16="http://schemas.microsoft.com/office/drawing/2014/main" id="{B105AC6E-FDF5-BC49-835D-272ADA90117E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6" name="Google Shape;3709;p196">
                    <a:extLst>
                      <a:ext uri="{FF2B5EF4-FFF2-40B4-BE49-F238E27FC236}">
                        <a16:creationId xmlns:a16="http://schemas.microsoft.com/office/drawing/2014/main" id="{117A7EB9-DED8-BE44-B5D5-D5363EAA14DF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5" name="Google Shape;3710;p196">
                  <a:extLst>
                    <a:ext uri="{FF2B5EF4-FFF2-40B4-BE49-F238E27FC236}">
                      <a16:creationId xmlns:a16="http://schemas.microsoft.com/office/drawing/2014/main" id="{EA1C96D2-026E-604E-8B40-3091D744F92C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3645075" y="2675018"/>
                  <a:ext cx="326231" cy="200150"/>
                  <a:chOff x="3645700" y="1826424"/>
                  <a:chExt cx="326231" cy="200150"/>
                </a:xfrm>
              </p:grpSpPr>
              <p:grpSp>
                <p:nvGrpSpPr>
                  <p:cNvPr id="747" name="Google Shape;3711;p196">
                    <a:extLst>
                      <a:ext uri="{FF2B5EF4-FFF2-40B4-BE49-F238E27FC236}">
                        <a16:creationId xmlns:a16="http://schemas.microsoft.com/office/drawing/2014/main" id="{3A933DA9-98A9-3B43-8DDF-1DE72F9594DD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26424"/>
                    <a:ext cx="321469" cy="121569"/>
                    <a:chOff x="3645700" y="1826424"/>
                    <a:chExt cx="321469" cy="121569"/>
                  </a:xfrm>
                </p:grpSpPr>
                <p:sp>
                  <p:nvSpPr>
                    <p:cNvPr id="754" name="Google Shape;3712;p196">
                      <a:extLst>
                        <a:ext uri="{FF2B5EF4-FFF2-40B4-BE49-F238E27FC236}">
                          <a16:creationId xmlns:a16="http://schemas.microsoft.com/office/drawing/2014/main" id="{9D674376-8700-594E-9766-7A03CBCF8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69" y="182642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5" name="Google Shape;3713;p196">
                      <a:extLst>
                        <a:ext uri="{FF2B5EF4-FFF2-40B4-BE49-F238E27FC236}">
                          <a16:creationId xmlns:a16="http://schemas.microsoft.com/office/drawing/2014/main" id="{EEEB6804-AD8A-5D41-947D-650B11009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4769" y="18550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6" name="Google Shape;3714;p196">
                      <a:extLst>
                        <a:ext uri="{FF2B5EF4-FFF2-40B4-BE49-F238E27FC236}">
                          <a16:creationId xmlns:a16="http://schemas.microsoft.com/office/drawing/2014/main" id="{5CB89E27-E345-C641-8FCF-4C2F50E67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7" name="Google Shape;3715;p196">
                      <a:extLst>
                        <a:ext uri="{FF2B5EF4-FFF2-40B4-BE49-F238E27FC236}">
                          <a16:creationId xmlns:a16="http://schemas.microsoft.com/office/drawing/2014/main" id="{235CD563-FD68-8F41-A4F8-7C6289703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788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8" name="Google Shape;3716;p196">
                      <a:extLst>
                        <a:ext uri="{FF2B5EF4-FFF2-40B4-BE49-F238E27FC236}">
                          <a16:creationId xmlns:a16="http://schemas.microsoft.com/office/drawing/2014/main" id="{F8E3676C-76AA-4042-B260-335AAADCD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9" name="Google Shape;3717;p196">
                      <a:extLst>
                        <a:ext uri="{FF2B5EF4-FFF2-40B4-BE49-F238E27FC236}">
                          <a16:creationId xmlns:a16="http://schemas.microsoft.com/office/drawing/2014/main" id="{6868EECF-3C5C-CF40-AFAC-FD462A7D62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919" y="184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48" name="Google Shape;3718;p196">
                    <a:extLst>
                      <a:ext uri="{FF2B5EF4-FFF2-40B4-BE49-F238E27FC236}">
                        <a16:creationId xmlns:a16="http://schemas.microsoft.com/office/drawing/2014/main" id="{C1D82020-267F-1143-BC64-1214959CB627}"/>
                      </a:ext>
                    </a:extLst>
                  </p:cNvPr>
                  <p:cNvSpPr/>
                  <p:nvPr/>
                </p:nvSpPr>
                <p:spPr>
                  <a:xfrm>
                    <a:off x="3933831" y="191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9" name="Google Shape;3719;p196">
                    <a:extLst>
                      <a:ext uri="{FF2B5EF4-FFF2-40B4-BE49-F238E27FC236}">
                        <a16:creationId xmlns:a16="http://schemas.microsoft.com/office/drawing/2014/main" id="{D726622C-917E-3B41-B5FB-DA9378A0BB7E}"/>
                      </a:ext>
                    </a:extLst>
                  </p:cNvPr>
                  <p:cNvSpPr/>
                  <p:nvPr/>
                </p:nvSpPr>
                <p:spPr>
                  <a:xfrm>
                    <a:off x="3876681" y="192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0" name="Google Shape;3720;p196">
                    <a:extLst>
                      <a:ext uri="{FF2B5EF4-FFF2-40B4-BE49-F238E27FC236}">
                        <a16:creationId xmlns:a16="http://schemas.microsoft.com/office/drawing/2014/main" id="{F8138758-5AD7-E94A-AB8C-18BC1D6E3A7A}"/>
                      </a:ext>
                    </a:extLst>
                  </p:cNvPr>
                  <p:cNvSpPr/>
                  <p:nvPr/>
                </p:nvSpPr>
                <p:spPr>
                  <a:xfrm>
                    <a:off x="3819531" y="19359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1" name="Google Shape;3721;p196">
                    <a:extLst>
                      <a:ext uri="{FF2B5EF4-FFF2-40B4-BE49-F238E27FC236}">
                        <a16:creationId xmlns:a16="http://schemas.microsoft.com/office/drawing/2014/main" id="{AD171D43-7F08-AE44-AA59-541F725BE218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2" name="Google Shape;3722;p196">
                    <a:extLst>
                      <a:ext uri="{FF2B5EF4-FFF2-40B4-BE49-F238E27FC236}">
                        <a16:creationId xmlns:a16="http://schemas.microsoft.com/office/drawing/2014/main" id="{4F99175F-4D12-F449-83FC-09D56F0D6386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573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3" name="Google Shape;3723;p196">
                    <a:extLst>
                      <a:ext uri="{FF2B5EF4-FFF2-40B4-BE49-F238E27FC236}">
                        <a16:creationId xmlns:a16="http://schemas.microsoft.com/office/drawing/2014/main" id="{74C7BBC9-5554-0546-9813-61758454BE38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6" name="Google Shape;3724;p196">
                  <a:extLst>
                    <a:ext uri="{FF2B5EF4-FFF2-40B4-BE49-F238E27FC236}">
                      <a16:creationId xmlns:a16="http://schemas.microsoft.com/office/drawing/2014/main" id="{8EFED555-5E4C-7546-A81E-23565CD243C4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3643300" y="2253381"/>
                  <a:ext cx="328613" cy="135869"/>
                  <a:chOff x="3645700" y="1869287"/>
                  <a:chExt cx="328613" cy="135869"/>
                </a:xfrm>
              </p:grpSpPr>
              <p:grpSp>
                <p:nvGrpSpPr>
                  <p:cNvPr id="734" name="Google Shape;3725;p196">
                    <a:extLst>
                      <a:ext uri="{FF2B5EF4-FFF2-40B4-BE49-F238E27FC236}">
                        <a16:creationId xmlns:a16="http://schemas.microsoft.com/office/drawing/2014/main" id="{6CB33B78-32F5-524B-86FD-393F5420E7F8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3850" cy="66800"/>
                    <a:chOff x="3645700" y="1869287"/>
                    <a:chExt cx="323850" cy="66800"/>
                  </a:xfrm>
                </p:grpSpPr>
                <p:sp>
                  <p:nvSpPr>
                    <p:cNvPr id="741" name="Google Shape;3726;p196">
                      <a:extLst>
                        <a:ext uri="{FF2B5EF4-FFF2-40B4-BE49-F238E27FC236}">
                          <a16:creationId xmlns:a16="http://schemas.microsoft.com/office/drawing/2014/main" id="{58CC251A-3127-7240-A920-2FADD8953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2" name="Google Shape;3727;p196">
                      <a:extLst>
                        <a:ext uri="{FF2B5EF4-FFF2-40B4-BE49-F238E27FC236}">
                          <a16:creationId xmlns:a16="http://schemas.microsoft.com/office/drawing/2014/main" id="{95800841-9EE8-3D40-98A0-73F987FD9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3" name="Google Shape;3728;p196">
                      <a:extLst>
                        <a:ext uri="{FF2B5EF4-FFF2-40B4-BE49-F238E27FC236}">
                          <a16:creationId xmlns:a16="http://schemas.microsoft.com/office/drawing/2014/main" id="{2AB0E2CE-850C-5245-84CF-1DFCC52D05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881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4" name="Google Shape;3729;p196">
                      <a:extLst>
                        <a:ext uri="{FF2B5EF4-FFF2-40B4-BE49-F238E27FC236}">
                          <a16:creationId xmlns:a16="http://schemas.microsoft.com/office/drawing/2014/main" id="{0C185E73-9B0F-594E-A684-4314ACDA86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788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5" name="Google Shape;3730;p196">
                      <a:extLst>
                        <a:ext uri="{FF2B5EF4-FFF2-40B4-BE49-F238E27FC236}">
                          <a16:creationId xmlns:a16="http://schemas.microsoft.com/office/drawing/2014/main" id="{3CD343C0-CC51-B34D-807D-7392DD10D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811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6" name="Google Shape;3731;p196">
                      <a:extLst>
                        <a:ext uri="{FF2B5EF4-FFF2-40B4-BE49-F238E27FC236}">
                          <a16:creationId xmlns:a16="http://schemas.microsoft.com/office/drawing/2014/main" id="{DFBB3DBE-1450-894F-8C70-8B4279394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166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35" name="Google Shape;3732;p196">
                    <a:extLst>
                      <a:ext uri="{FF2B5EF4-FFF2-40B4-BE49-F238E27FC236}">
                        <a16:creationId xmlns:a16="http://schemas.microsoft.com/office/drawing/2014/main" id="{02A28D28-BA3F-9F4E-8BC7-FB4CB2938E30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6" name="Google Shape;3733;p196">
                    <a:extLst>
                      <a:ext uri="{FF2B5EF4-FFF2-40B4-BE49-F238E27FC236}">
                        <a16:creationId xmlns:a16="http://schemas.microsoft.com/office/drawing/2014/main" id="{15B315D0-E25B-3D4A-8C99-CAA21C9294A7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78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7" name="Google Shape;3734;p196">
                    <a:extLst>
                      <a:ext uri="{FF2B5EF4-FFF2-40B4-BE49-F238E27FC236}">
                        <a16:creationId xmlns:a16="http://schemas.microsoft.com/office/drawing/2014/main" id="{81EDAEB9-4ED0-0A40-85F3-E16958C21318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8" name="Google Shape;3735;p196">
                    <a:extLst>
                      <a:ext uri="{FF2B5EF4-FFF2-40B4-BE49-F238E27FC236}">
                        <a16:creationId xmlns:a16="http://schemas.microsoft.com/office/drawing/2014/main" id="{FF6A5266-F534-934D-BD9E-D47E173FFAED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9" name="Google Shape;3736;p196">
                    <a:extLst>
                      <a:ext uri="{FF2B5EF4-FFF2-40B4-BE49-F238E27FC236}">
                        <a16:creationId xmlns:a16="http://schemas.microsoft.com/office/drawing/2014/main" id="{B230D150-230F-8C49-A2F3-CFADF723250E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02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0" name="Google Shape;3737;p196">
                    <a:extLst>
                      <a:ext uri="{FF2B5EF4-FFF2-40B4-BE49-F238E27FC236}">
                        <a16:creationId xmlns:a16="http://schemas.microsoft.com/office/drawing/2014/main" id="{56F58BE0-F236-AD46-9525-5D758C014B11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02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7" name="Google Shape;3738;p196">
                  <a:extLst>
                    <a:ext uri="{FF2B5EF4-FFF2-40B4-BE49-F238E27FC236}">
                      <a16:creationId xmlns:a16="http://schemas.microsoft.com/office/drawing/2014/main" id="{7190568A-5713-BA41-868A-6045679E6AAB}"/>
                    </a:ext>
                  </a:extLst>
                </p:cNvPr>
                <p:cNvGrpSpPr/>
                <p:nvPr/>
              </p:nvGrpSpPr>
              <p:grpSpPr>
                <a:xfrm>
                  <a:off x="3649269" y="2172968"/>
                  <a:ext cx="326231" cy="71563"/>
                  <a:chOff x="3648081" y="1945487"/>
                  <a:chExt cx="326231" cy="71563"/>
                </a:xfrm>
              </p:grpSpPr>
              <p:sp>
                <p:nvSpPr>
                  <p:cNvPr id="728" name="Google Shape;3739;p196">
                    <a:extLst>
                      <a:ext uri="{FF2B5EF4-FFF2-40B4-BE49-F238E27FC236}">
                        <a16:creationId xmlns:a16="http://schemas.microsoft.com/office/drawing/2014/main" id="{55B02374-7F85-1344-90A2-F64A8C20103E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9" name="Google Shape;3740;p196">
                    <a:extLst>
                      <a:ext uri="{FF2B5EF4-FFF2-40B4-BE49-F238E27FC236}">
                        <a16:creationId xmlns:a16="http://schemas.microsoft.com/office/drawing/2014/main" id="{6828DB20-6420-8C41-8863-F15037C9E035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Google Shape;3741;p196">
                    <a:extLst>
                      <a:ext uri="{FF2B5EF4-FFF2-40B4-BE49-F238E27FC236}">
                        <a16:creationId xmlns:a16="http://schemas.microsoft.com/office/drawing/2014/main" id="{8AC32C2B-72FE-D14E-902F-6C4268DDEF82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1" name="Google Shape;3742;p196">
                    <a:extLst>
                      <a:ext uri="{FF2B5EF4-FFF2-40B4-BE49-F238E27FC236}">
                        <a16:creationId xmlns:a16="http://schemas.microsoft.com/office/drawing/2014/main" id="{2751B2A5-CA6B-CE40-A740-591B308711DD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73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2" name="Google Shape;3743;p196">
                    <a:extLst>
                      <a:ext uri="{FF2B5EF4-FFF2-40B4-BE49-F238E27FC236}">
                        <a16:creationId xmlns:a16="http://schemas.microsoft.com/office/drawing/2014/main" id="{B87E3221-CA02-2944-989F-BD6445A1A312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3" name="Google Shape;3744;p196">
                    <a:extLst>
                      <a:ext uri="{FF2B5EF4-FFF2-40B4-BE49-F238E27FC236}">
                        <a16:creationId xmlns:a16="http://schemas.microsoft.com/office/drawing/2014/main" id="{964B4AB1-B8A4-9942-A859-39FC5EEEEC85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6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47" name="Google Shape;3745;p196">
                <a:extLst>
                  <a:ext uri="{FF2B5EF4-FFF2-40B4-BE49-F238E27FC236}">
                    <a16:creationId xmlns:a16="http://schemas.microsoft.com/office/drawing/2014/main" id="{DF93F7B4-8F2C-C540-8AA3-675E938F9763}"/>
                  </a:ext>
                </a:extLst>
              </p:cNvPr>
              <p:cNvGrpSpPr/>
              <p:nvPr/>
            </p:nvGrpSpPr>
            <p:grpSpPr>
              <a:xfrm>
                <a:off x="3917271" y="2908432"/>
                <a:ext cx="394125" cy="1443400"/>
                <a:chOff x="4590333" y="1471086"/>
                <a:chExt cx="394125" cy="1443400"/>
              </a:xfrm>
            </p:grpSpPr>
            <p:sp>
              <p:nvSpPr>
                <p:cNvPr id="717" name="Google Shape;3746;p196">
                  <a:extLst>
                    <a:ext uri="{FF2B5EF4-FFF2-40B4-BE49-F238E27FC236}">
                      <a16:creationId xmlns:a16="http://schemas.microsoft.com/office/drawing/2014/main" id="{18912623-DD0E-D847-BB60-8DE3B17C50AE}"/>
                    </a:ext>
                  </a:extLst>
                </p:cNvPr>
                <p:cNvSpPr/>
                <p:nvPr/>
              </p:nvSpPr>
              <p:spPr>
                <a:xfrm>
                  <a:off x="4590333" y="1471086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708EC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" name="Google Shape;3747;p196">
                  <a:extLst>
                    <a:ext uri="{FF2B5EF4-FFF2-40B4-BE49-F238E27FC236}">
                      <a16:creationId xmlns:a16="http://schemas.microsoft.com/office/drawing/2014/main" id="{1F931398-C2E9-5440-A389-8DB58BDFE56B}"/>
                    </a:ext>
                  </a:extLst>
                </p:cNvPr>
                <p:cNvSpPr/>
                <p:nvPr/>
              </p:nvSpPr>
              <p:spPr>
                <a:xfrm>
                  <a:off x="4590353" y="1502830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708EC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48" name="Google Shape;3748;p196">
                <a:extLst>
                  <a:ext uri="{FF2B5EF4-FFF2-40B4-BE49-F238E27FC236}">
                    <a16:creationId xmlns:a16="http://schemas.microsoft.com/office/drawing/2014/main" id="{D8433515-10C9-C04D-9D22-AF3AF61D48DE}"/>
                  </a:ext>
                </a:extLst>
              </p:cNvPr>
              <p:cNvGrpSpPr/>
              <p:nvPr/>
            </p:nvGrpSpPr>
            <p:grpSpPr>
              <a:xfrm>
                <a:off x="3945846" y="2971019"/>
                <a:ext cx="332788" cy="1344144"/>
                <a:chOff x="4584388" y="1533673"/>
                <a:chExt cx="332788" cy="1344144"/>
              </a:xfrm>
            </p:grpSpPr>
            <p:grpSp>
              <p:nvGrpSpPr>
                <p:cNvPr id="598" name="Google Shape;3749;p196">
                  <a:extLst>
                    <a:ext uri="{FF2B5EF4-FFF2-40B4-BE49-F238E27FC236}">
                      <a16:creationId xmlns:a16="http://schemas.microsoft.com/office/drawing/2014/main" id="{843B0F8C-86B4-4440-88EF-FB3B125E00EC}"/>
                    </a:ext>
                  </a:extLst>
                </p:cNvPr>
                <p:cNvGrpSpPr/>
                <p:nvPr/>
              </p:nvGrpSpPr>
              <p:grpSpPr>
                <a:xfrm>
                  <a:off x="4586788" y="1860029"/>
                  <a:ext cx="328613" cy="169194"/>
                  <a:chOff x="3645700" y="1857381"/>
                  <a:chExt cx="328613" cy="169194"/>
                </a:xfrm>
              </p:grpSpPr>
              <p:grpSp>
                <p:nvGrpSpPr>
                  <p:cNvPr id="704" name="Google Shape;3750;p196">
                    <a:extLst>
                      <a:ext uri="{FF2B5EF4-FFF2-40B4-BE49-F238E27FC236}">
                        <a16:creationId xmlns:a16="http://schemas.microsoft.com/office/drawing/2014/main" id="{54631DB3-2448-FC49-82E4-45D3AC357325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7381"/>
                    <a:ext cx="323850" cy="97756"/>
                    <a:chOff x="3645700" y="1857381"/>
                    <a:chExt cx="323850" cy="97756"/>
                  </a:xfrm>
                </p:grpSpPr>
                <p:sp>
                  <p:nvSpPr>
                    <p:cNvPr id="711" name="Google Shape;3751;p196">
                      <a:extLst>
                        <a:ext uri="{FF2B5EF4-FFF2-40B4-BE49-F238E27FC236}">
                          <a16:creationId xmlns:a16="http://schemas.microsoft.com/office/drawing/2014/main" id="{805EA7E0-8AC1-8348-92A3-E28997ACE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2" name="Google Shape;3752;p196">
                      <a:extLst>
                        <a:ext uri="{FF2B5EF4-FFF2-40B4-BE49-F238E27FC236}">
                          <a16:creationId xmlns:a16="http://schemas.microsoft.com/office/drawing/2014/main" id="{1BC00CE4-FB90-2B47-9385-612AB3D96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3" name="Google Shape;3753;p196">
                      <a:extLst>
                        <a:ext uri="{FF2B5EF4-FFF2-40B4-BE49-F238E27FC236}">
                          <a16:creationId xmlns:a16="http://schemas.microsoft.com/office/drawing/2014/main" id="{38663786-A5BA-F942-80AD-35C9B7147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4" name="Google Shape;3754;p196">
                      <a:extLst>
                        <a:ext uri="{FF2B5EF4-FFF2-40B4-BE49-F238E27FC236}">
                          <a16:creationId xmlns:a16="http://schemas.microsoft.com/office/drawing/2014/main" id="{B697E744-239E-404F-9718-3D322689A3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5" name="Google Shape;3755;p196">
                      <a:extLst>
                        <a:ext uri="{FF2B5EF4-FFF2-40B4-BE49-F238E27FC236}">
                          <a16:creationId xmlns:a16="http://schemas.microsoft.com/office/drawing/2014/main" id="{FC3452A1-47B2-264A-85E5-2D85238B7D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02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6" name="Google Shape;3756;p196">
                      <a:extLst>
                        <a:ext uri="{FF2B5EF4-FFF2-40B4-BE49-F238E27FC236}">
                          <a16:creationId xmlns:a16="http://schemas.microsoft.com/office/drawing/2014/main" id="{3EBAFA7E-6153-6A42-8513-BB65D31E4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69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705" name="Google Shape;3757;p196">
                    <a:extLst>
                      <a:ext uri="{FF2B5EF4-FFF2-40B4-BE49-F238E27FC236}">
                        <a16:creationId xmlns:a16="http://schemas.microsoft.com/office/drawing/2014/main" id="{A0FA472D-4051-E44F-A2E8-4E3E2C3CD3B4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6" name="Google Shape;3758;p196">
                    <a:extLst>
                      <a:ext uri="{FF2B5EF4-FFF2-40B4-BE49-F238E27FC236}">
                        <a16:creationId xmlns:a16="http://schemas.microsoft.com/office/drawing/2014/main" id="{AE15DC91-E1BE-6646-8855-28E8A80488E0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7" name="Google Shape;3759;p196">
                    <a:extLst>
                      <a:ext uri="{FF2B5EF4-FFF2-40B4-BE49-F238E27FC236}">
                        <a16:creationId xmlns:a16="http://schemas.microsoft.com/office/drawing/2014/main" id="{51A97296-13C6-614B-992D-64DAB5808B00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78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8" name="Google Shape;3760;p196">
                    <a:extLst>
                      <a:ext uri="{FF2B5EF4-FFF2-40B4-BE49-F238E27FC236}">
                        <a16:creationId xmlns:a16="http://schemas.microsoft.com/office/drawing/2014/main" id="{E2C2C69B-6D76-0846-8892-FE43C72ACFD3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9" name="Google Shape;3761;p196">
                    <a:extLst>
                      <a:ext uri="{FF2B5EF4-FFF2-40B4-BE49-F238E27FC236}">
                        <a16:creationId xmlns:a16="http://schemas.microsoft.com/office/drawing/2014/main" id="{E51DC2DC-75BB-6A4B-883A-B72791FE8DBD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0" name="Google Shape;3762;p196">
                    <a:extLst>
                      <a:ext uri="{FF2B5EF4-FFF2-40B4-BE49-F238E27FC236}">
                        <a16:creationId xmlns:a16="http://schemas.microsoft.com/office/drawing/2014/main" id="{795AF27C-6072-8F4C-83CE-5C2CB4E92948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99" name="Google Shape;3763;p196">
                  <a:extLst>
                    <a:ext uri="{FF2B5EF4-FFF2-40B4-BE49-F238E27FC236}">
                      <a16:creationId xmlns:a16="http://schemas.microsoft.com/office/drawing/2014/main" id="{84844596-28D1-BD48-A702-2DC542970EEB}"/>
                    </a:ext>
                  </a:extLst>
                </p:cNvPr>
                <p:cNvGrpSpPr/>
                <p:nvPr/>
              </p:nvGrpSpPr>
              <p:grpSpPr>
                <a:xfrm>
                  <a:off x="4588563" y="1693210"/>
                  <a:ext cx="328613" cy="190625"/>
                  <a:chOff x="3645700" y="1845474"/>
                  <a:chExt cx="328613" cy="190625"/>
                </a:xfrm>
              </p:grpSpPr>
              <p:grpSp>
                <p:nvGrpSpPr>
                  <p:cNvPr id="691" name="Google Shape;3764;p196">
                    <a:extLst>
                      <a:ext uri="{FF2B5EF4-FFF2-40B4-BE49-F238E27FC236}">
                        <a16:creationId xmlns:a16="http://schemas.microsoft.com/office/drawing/2014/main" id="{78B89B6A-DF0A-0448-85B0-E26C4885998F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45474"/>
                    <a:ext cx="323850" cy="116806"/>
                    <a:chOff x="3645700" y="1845474"/>
                    <a:chExt cx="323850" cy="116806"/>
                  </a:xfrm>
                </p:grpSpPr>
                <p:sp>
                  <p:nvSpPr>
                    <p:cNvPr id="698" name="Google Shape;3765;p196">
                      <a:extLst>
                        <a:ext uri="{FF2B5EF4-FFF2-40B4-BE49-F238E27FC236}">
                          <a16:creationId xmlns:a16="http://schemas.microsoft.com/office/drawing/2014/main" id="{02659093-2A8B-E34D-AD71-89D218AB0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4547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99" name="Google Shape;3766;p196">
                      <a:extLst>
                        <a:ext uri="{FF2B5EF4-FFF2-40B4-BE49-F238E27FC236}">
                          <a16:creationId xmlns:a16="http://schemas.microsoft.com/office/drawing/2014/main" id="{24A9FBD5-C405-B741-BE57-B955B108E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0" name="Google Shape;3767;p196">
                      <a:extLst>
                        <a:ext uri="{FF2B5EF4-FFF2-40B4-BE49-F238E27FC236}">
                          <a16:creationId xmlns:a16="http://schemas.microsoft.com/office/drawing/2014/main" id="{47320905-9F26-BF4F-B8BD-262ACC598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35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1" name="Google Shape;3768;p196">
                      <a:extLst>
                        <a:ext uri="{FF2B5EF4-FFF2-40B4-BE49-F238E27FC236}">
                          <a16:creationId xmlns:a16="http://schemas.microsoft.com/office/drawing/2014/main" id="{7D261DD0-D90E-1E41-B691-41F2FB00E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2" name="Google Shape;3769;p196">
                      <a:extLst>
                        <a:ext uri="{FF2B5EF4-FFF2-40B4-BE49-F238E27FC236}">
                          <a16:creationId xmlns:a16="http://schemas.microsoft.com/office/drawing/2014/main" id="{FFDC257A-B9FC-BC40-9E17-2DDAC3A7E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3" name="Google Shape;3770;p196">
                      <a:extLst>
                        <a:ext uri="{FF2B5EF4-FFF2-40B4-BE49-F238E27FC236}">
                          <a16:creationId xmlns:a16="http://schemas.microsoft.com/office/drawing/2014/main" id="{14CE7CA9-67D3-2449-A66C-963ED196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92" name="Google Shape;3771;p196">
                    <a:extLst>
                      <a:ext uri="{FF2B5EF4-FFF2-40B4-BE49-F238E27FC236}">
                        <a16:creationId xmlns:a16="http://schemas.microsoft.com/office/drawing/2014/main" id="{8916852B-B20D-BA4B-BCFC-5A3CA152DB28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3" name="Google Shape;3772;p196">
                    <a:extLst>
                      <a:ext uri="{FF2B5EF4-FFF2-40B4-BE49-F238E27FC236}">
                        <a16:creationId xmlns:a16="http://schemas.microsoft.com/office/drawing/2014/main" id="{0DFE0B7A-9D2F-CE47-80BA-533055726AC3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4" name="Google Shape;3773;p196">
                    <a:extLst>
                      <a:ext uri="{FF2B5EF4-FFF2-40B4-BE49-F238E27FC236}">
                        <a16:creationId xmlns:a16="http://schemas.microsoft.com/office/drawing/2014/main" id="{6042F803-8CEF-0540-8A7C-740069D6A2A4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5" name="Google Shape;3774;p196">
                    <a:extLst>
                      <a:ext uri="{FF2B5EF4-FFF2-40B4-BE49-F238E27FC236}">
                        <a16:creationId xmlns:a16="http://schemas.microsoft.com/office/drawing/2014/main" id="{C8C7D3A0-9A0F-5244-93E2-4F88C8EC1A62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621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6" name="Google Shape;3775;p196">
                    <a:extLst>
                      <a:ext uri="{FF2B5EF4-FFF2-40B4-BE49-F238E27FC236}">
                        <a16:creationId xmlns:a16="http://schemas.microsoft.com/office/drawing/2014/main" id="{43B9EBB2-F93B-FF4C-A0E4-7CA31D98F4E3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7" name="Google Shape;3776;p196">
                    <a:extLst>
                      <a:ext uri="{FF2B5EF4-FFF2-40B4-BE49-F238E27FC236}">
                        <a16:creationId xmlns:a16="http://schemas.microsoft.com/office/drawing/2014/main" id="{7D451DA4-186F-4D4F-8D39-EF0D928B02B1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0" name="Google Shape;3777;p196">
                  <a:extLst>
                    <a:ext uri="{FF2B5EF4-FFF2-40B4-BE49-F238E27FC236}">
                      <a16:creationId xmlns:a16="http://schemas.microsoft.com/office/drawing/2014/main" id="{D0BB715C-9ECC-604D-A8F3-4CDAE90F71A7}"/>
                    </a:ext>
                  </a:extLst>
                </p:cNvPr>
                <p:cNvGrpSpPr/>
                <p:nvPr/>
              </p:nvGrpSpPr>
              <p:grpSpPr>
                <a:xfrm>
                  <a:off x="4588563" y="1533673"/>
                  <a:ext cx="326231" cy="209675"/>
                  <a:chOff x="3645700" y="1826424"/>
                  <a:chExt cx="326231" cy="209675"/>
                </a:xfrm>
              </p:grpSpPr>
              <p:grpSp>
                <p:nvGrpSpPr>
                  <p:cNvPr id="678" name="Google Shape;3778;p196">
                    <a:extLst>
                      <a:ext uri="{FF2B5EF4-FFF2-40B4-BE49-F238E27FC236}">
                        <a16:creationId xmlns:a16="http://schemas.microsoft.com/office/drawing/2014/main" id="{A882D7E3-FBA4-8541-A887-729C90269BA1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26424"/>
                    <a:ext cx="321469" cy="135856"/>
                    <a:chOff x="3645700" y="1826424"/>
                    <a:chExt cx="321469" cy="135856"/>
                  </a:xfrm>
                </p:grpSpPr>
                <p:sp>
                  <p:nvSpPr>
                    <p:cNvPr id="685" name="Google Shape;3779;p196">
                      <a:extLst>
                        <a:ext uri="{FF2B5EF4-FFF2-40B4-BE49-F238E27FC236}">
                          <a16:creationId xmlns:a16="http://schemas.microsoft.com/office/drawing/2014/main" id="{2C48304F-ADE2-304F-9707-BC1B8A3A2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69" y="182642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86" name="Google Shape;3780;p196">
                      <a:extLst>
                        <a:ext uri="{FF2B5EF4-FFF2-40B4-BE49-F238E27FC236}">
                          <a16:creationId xmlns:a16="http://schemas.microsoft.com/office/drawing/2014/main" id="{B9D16B79-2A0A-284F-87CC-DFD936D0C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4769" y="185976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87" name="Google Shape;3781;p196">
                      <a:extLst>
                        <a:ext uri="{FF2B5EF4-FFF2-40B4-BE49-F238E27FC236}">
                          <a16:creationId xmlns:a16="http://schemas.microsoft.com/office/drawing/2014/main" id="{649C8A3D-3F4B-9B4D-A12C-05C8E8D186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64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88" name="Google Shape;3782;p196">
                      <a:extLst>
                        <a:ext uri="{FF2B5EF4-FFF2-40B4-BE49-F238E27FC236}">
                          <a16:creationId xmlns:a16="http://schemas.microsoft.com/office/drawing/2014/main" id="{2AA62F2C-D8ED-5C48-BA6D-77732E761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89" name="Google Shape;3783;p196">
                      <a:extLst>
                        <a:ext uri="{FF2B5EF4-FFF2-40B4-BE49-F238E27FC236}">
                          <a16:creationId xmlns:a16="http://schemas.microsoft.com/office/drawing/2014/main" id="{47EC4ED9-7310-C24C-8278-C53B9E40C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73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90" name="Google Shape;3784;p196">
                      <a:extLst>
                        <a:ext uri="{FF2B5EF4-FFF2-40B4-BE49-F238E27FC236}">
                          <a16:creationId xmlns:a16="http://schemas.microsoft.com/office/drawing/2014/main" id="{AB1C2911-21CE-3540-9602-94BB14CE3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919" y="18478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79" name="Google Shape;3785;p196">
                    <a:extLst>
                      <a:ext uri="{FF2B5EF4-FFF2-40B4-BE49-F238E27FC236}">
                        <a16:creationId xmlns:a16="http://schemas.microsoft.com/office/drawing/2014/main" id="{4D15D357-1824-D344-BE55-B2E3F7C6243D}"/>
                      </a:ext>
                    </a:extLst>
                  </p:cNvPr>
                  <p:cNvSpPr/>
                  <p:nvPr/>
                </p:nvSpPr>
                <p:spPr>
                  <a:xfrm>
                    <a:off x="3933831" y="191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0" name="Google Shape;3786;p196">
                    <a:extLst>
                      <a:ext uri="{FF2B5EF4-FFF2-40B4-BE49-F238E27FC236}">
                        <a16:creationId xmlns:a16="http://schemas.microsoft.com/office/drawing/2014/main" id="{75F8F895-68DE-D744-A09C-D353CCF3DB61}"/>
                      </a:ext>
                    </a:extLst>
                  </p:cNvPr>
                  <p:cNvSpPr/>
                  <p:nvPr/>
                </p:nvSpPr>
                <p:spPr>
                  <a:xfrm>
                    <a:off x="3876681" y="192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1" name="Google Shape;3787;p196">
                    <a:extLst>
                      <a:ext uri="{FF2B5EF4-FFF2-40B4-BE49-F238E27FC236}">
                        <a16:creationId xmlns:a16="http://schemas.microsoft.com/office/drawing/2014/main" id="{190A9639-B4FD-7440-9BE6-73B0D259840C}"/>
                      </a:ext>
                    </a:extLst>
                  </p:cNvPr>
                  <p:cNvSpPr/>
                  <p:nvPr/>
                </p:nvSpPr>
                <p:spPr>
                  <a:xfrm>
                    <a:off x="3819531" y="19359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2" name="Google Shape;3788;p196">
                    <a:extLst>
                      <a:ext uri="{FF2B5EF4-FFF2-40B4-BE49-F238E27FC236}">
                        <a16:creationId xmlns:a16="http://schemas.microsoft.com/office/drawing/2014/main" id="{E81A74BC-B7A5-ED48-8F40-244D86314970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3" name="Google Shape;3789;p196">
                    <a:extLst>
                      <a:ext uri="{FF2B5EF4-FFF2-40B4-BE49-F238E27FC236}">
                        <a16:creationId xmlns:a16="http://schemas.microsoft.com/office/drawing/2014/main" id="{DF2CFD9A-7B45-494A-8E98-C6A49B6A91A3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669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4" name="Google Shape;3790;p196">
                    <a:extLst>
                      <a:ext uri="{FF2B5EF4-FFF2-40B4-BE49-F238E27FC236}">
                        <a16:creationId xmlns:a16="http://schemas.microsoft.com/office/drawing/2014/main" id="{673DFF3D-0504-EC43-A8B6-96BE05EB296D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1" name="Google Shape;3791;p196">
                  <a:extLst>
                    <a:ext uri="{FF2B5EF4-FFF2-40B4-BE49-F238E27FC236}">
                      <a16:creationId xmlns:a16="http://schemas.microsoft.com/office/drawing/2014/main" id="{6C6AEC38-A342-5448-B8A6-693DE0A76445}"/>
                    </a:ext>
                  </a:extLst>
                </p:cNvPr>
                <p:cNvGrpSpPr/>
                <p:nvPr/>
              </p:nvGrpSpPr>
              <p:grpSpPr>
                <a:xfrm>
                  <a:off x="4586788" y="2019592"/>
                  <a:ext cx="328613" cy="157288"/>
                  <a:chOff x="3645700" y="1869287"/>
                  <a:chExt cx="328613" cy="157288"/>
                </a:xfrm>
              </p:grpSpPr>
              <p:grpSp>
                <p:nvGrpSpPr>
                  <p:cNvPr id="665" name="Google Shape;3792;p196">
                    <a:extLst>
                      <a:ext uri="{FF2B5EF4-FFF2-40B4-BE49-F238E27FC236}">
                        <a16:creationId xmlns:a16="http://schemas.microsoft.com/office/drawing/2014/main" id="{4B5687CC-557F-AD40-981F-68937AA68318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3850" cy="85850"/>
                    <a:chOff x="3645700" y="1869287"/>
                    <a:chExt cx="323850" cy="85850"/>
                  </a:xfrm>
                </p:grpSpPr>
                <p:sp>
                  <p:nvSpPr>
                    <p:cNvPr id="672" name="Google Shape;3793;p196">
                      <a:extLst>
                        <a:ext uri="{FF2B5EF4-FFF2-40B4-BE49-F238E27FC236}">
                          <a16:creationId xmlns:a16="http://schemas.microsoft.com/office/drawing/2014/main" id="{5654C85B-EDB3-494B-9962-E9FE1FE07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3" name="Google Shape;3794;p196">
                      <a:extLst>
                        <a:ext uri="{FF2B5EF4-FFF2-40B4-BE49-F238E27FC236}">
                          <a16:creationId xmlns:a16="http://schemas.microsoft.com/office/drawing/2014/main" id="{E4FCEE46-257C-A148-9F70-BC06F8221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4" name="Google Shape;3795;p196">
                      <a:extLst>
                        <a:ext uri="{FF2B5EF4-FFF2-40B4-BE49-F238E27FC236}">
                          <a16:creationId xmlns:a16="http://schemas.microsoft.com/office/drawing/2014/main" id="{DA37C1B5-8362-584C-8C07-3600FB420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596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5" name="Google Shape;3796;p196">
                      <a:extLst>
                        <a:ext uri="{FF2B5EF4-FFF2-40B4-BE49-F238E27FC236}">
                          <a16:creationId xmlns:a16="http://schemas.microsoft.com/office/drawing/2014/main" id="{473B5FBF-2140-B041-A0EC-F1824ECBF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6" name="Google Shape;3797;p196">
                      <a:extLst>
                        <a:ext uri="{FF2B5EF4-FFF2-40B4-BE49-F238E27FC236}">
                          <a16:creationId xmlns:a16="http://schemas.microsoft.com/office/drawing/2014/main" id="{2C4ABDD5-EE5D-AB45-B63E-521BA4550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02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77" name="Google Shape;3798;p196">
                      <a:extLst>
                        <a:ext uri="{FF2B5EF4-FFF2-40B4-BE49-F238E27FC236}">
                          <a16:creationId xmlns:a16="http://schemas.microsoft.com/office/drawing/2014/main" id="{CC5143E1-0C87-B649-91C4-06AAA2F01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64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66" name="Google Shape;3799;p196">
                    <a:extLst>
                      <a:ext uri="{FF2B5EF4-FFF2-40B4-BE49-F238E27FC236}">
                        <a16:creationId xmlns:a16="http://schemas.microsoft.com/office/drawing/2014/main" id="{3B7F0DA3-FE13-6842-BF5D-6F9650C96769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7" name="Google Shape;3800;p196">
                    <a:extLst>
                      <a:ext uri="{FF2B5EF4-FFF2-40B4-BE49-F238E27FC236}">
                        <a16:creationId xmlns:a16="http://schemas.microsoft.com/office/drawing/2014/main" id="{16321994-E0FC-784E-837C-9649380EB070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8" name="Google Shape;3801;p196">
                    <a:extLst>
                      <a:ext uri="{FF2B5EF4-FFF2-40B4-BE49-F238E27FC236}">
                        <a16:creationId xmlns:a16="http://schemas.microsoft.com/office/drawing/2014/main" id="{8AD17CDE-589D-A540-B2FF-3A3A5317984A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9" name="Google Shape;3802;p196">
                    <a:extLst>
                      <a:ext uri="{FF2B5EF4-FFF2-40B4-BE49-F238E27FC236}">
                        <a16:creationId xmlns:a16="http://schemas.microsoft.com/office/drawing/2014/main" id="{A37D908B-232C-6643-8C77-5D4C5ACB3A70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0" name="Google Shape;3803;p196">
                    <a:extLst>
                      <a:ext uri="{FF2B5EF4-FFF2-40B4-BE49-F238E27FC236}">
                        <a16:creationId xmlns:a16="http://schemas.microsoft.com/office/drawing/2014/main" id="{66D4B0A5-5B8C-2441-B793-C15D91B3717D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1" name="Google Shape;3804;p196">
                    <a:extLst>
                      <a:ext uri="{FF2B5EF4-FFF2-40B4-BE49-F238E27FC236}">
                        <a16:creationId xmlns:a16="http://schemas.microsoft.com/office/drawing/2014/main" id="{1B251E3B-BC1C-CF4F-A601-C3F251DDF6DA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2" name="Google Shape;3805;p196">
                  <a:extLst>
                    <a:ext uri="{FF2B5EF4-FFF2-40B4-BE49-F238E27FC236}">
                      <a16:creationId xmlns:a16="http://schemas.microsoft.com/office/drawing/2014/main" id="{BCB5AA5C-8868-974A-8F59-E87631D5E673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584388" y="2394173"/>
                  <a:ext cx="328613" cy="154906"/>
                  <a:chOff x="3645700" y="1859762"/>
                  <a:chExt cx="328613" cy="154906"/>
                </a:xfrm>
              </p:grpSpPr>
              <p:grpSp>
                <p:nvGrpSpPr>
                  <p:cNvPr id="652" name="Google Shape;3806;p196">
                    <a:extLst>
                      <a:ext uri="{FF2B5EF4-FFF2-40B4-BE49-F238E27FC236}">
                        <a16:creationId xmlns:a16="http://schemas.microsoft.com/office/drawing/2014/main" id="{C4E29D0F-6CEE-0140-B5F0-C22452D699B8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9762"/>
                    <a:ext cx="323850" cy="83469"/>
                    <a:chOff x="3645700" y="1859762"/>
                    <a:chExt cx="323850" cy="83469"/>
                  </a:xfrm>
                </p:grpSpPr>
                <p:sp>
                  <p:nvSpPr>
                    <p:cNvPr id="659" name="Google Shape;3807;p196">
                      <a:extLst>
                        <a:ext uri="{FF2B5EF4-FFF2-40B4-BE49-F238E27FC236}">
                          <a16:creationId xmlns:a16="http://schemas.microsoft.com/office/drawing/2014/main" id="{D881BFEB-E083-164F-A216-030457C52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9762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0" name="Google Shape;3808;p196">
                      <a:extLst>
                        <a:ext uri="{FF2B5EF4-FFF2-40B4-BE49-F238E27FC236}">
                          <a16:creationId xmlns:a16="http://schemas.microsoft.com/office/drawing/2014/main" id="{D199EDD9-47D2-EE4B-8DE6-387BA0AED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1" name="Google Shape;3809;p196">
                      <a:extLst>
                        <a:ext uri="{FF2B5EF4-FFF2-40B4-BE49-F238E27FC236}">
                          <a16:creationId xmlns:a16="http://schemas.microsoft.com/office/drawing/2014/main" id="{0F0F6AFE-DE5D-B94E-A86A-6029D8CDE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643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2" name="Google Shape;3810;p196">
                      <a:extLst>
                        <a:ext uri="{FF2B5EF4-FFF2-40B4-BE49-F238E27FC236}">
                          <a16:creationId xmlns:a16="http://schemas.microsoft.com/office/drawing/2014/main" id="{3C548109-94F9-FF41-9506-42184B741C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811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3" name="Google Shape;3811;p196">
                      <a:extLst>
                        <a:ext uri="{FF2B5EF4-FFF2-40B4-BE49-F238E27FC236}">
                          <a16:creationId xmlns:a16="http://schemas.microsoft.com/office/drawing/2014/main" id="{71D8B4E8-BB5E-5649-AB2E-B5638EE86E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883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64" name="Google Shape;3812;p196">
                      <a:extLst>
                        <a:ext uri="{FF2B5EF4-FFF2-40B4-BE49-F238E27FC236}">
                          <a16:creationId xmlns:a16="http://schemas.microsoft.com/office/drawing/2014/main" id="{AF8C7250-3A66-E045-9FC4-E15FCB3F3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69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53" name="Google Shape;3813;p196">
                    <a:extLst>
                      <a:ext uri="{FF2B5EF4-FFF2-40B4-BE49-F238E27FC236}">
                        <a16:creationId xmlns:a16="http://schemas.microsoft.com/office/drawing/2014/main" id="{21B55505-6717-854B-AF50-B9574432E052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4" name="Google Shape;3814;p196">
                    <a:extLst>
                      <a:ext uri="{FF2B5EF4-FFF2-40B4-BE49-F238E27FC236}">
                        <a16:creationId xmlns:a16="http://schemas.microsoft.com/office/drawing/2014/main" id="{B64A7999-7ACA-6249-B053-A6F85C833132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5" name="Google Shape;3815;p196">
                    <a:extLst>
                      <a:ext uri="{FF2B5EF4-FFF2-40B4-BE49-F238E27FC236}">
                        <a16:creationId xmlns:a16="http://schemas.microsoft.com/office/drawing/2014/main" id="{0D419764-B157-F646-94F6-CEAA7DB4F324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78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6" name="Google Shape;3816;p196">
                    <a:extLst>
                      <a:ext uri="{FF2B5EF4-FFF2-40B4-BE49-F238E27FC236}">
                        <a16:creationId xmlns:a16="http://schemas.microsoft.com/office/drawing/2014/main" id="{26739C9E-F7A3-F347-A83D-818AF96E9D3A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7" name="Google Shape;3817;p196">
                    <a:extLst>
                      <a:ext uri="{FF2B5EF4-FFF2-40B4-BE49-F238E27FC236}">
                        <a16:creationId xmlns:a16="http://schemas.microsoft.com/office/drawing/2014/main" id="{4B2BFCE5-1807-BE45-AC24-82BCC1CA29F0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50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8" name="Google Shape;3818;p196">
                    <a:extLst>
                      <a:ext uri="{FF2B5EF4-FFF2-40B4-BE49-F238E27FC236}">
                        <a16:creationId xmlns:a16="http://schemas.microsoft.com/office/drawing/2014/main" id="{64E227D8-BF97-114A-B426-9860ECE991E4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3" name="Google Shape;3819;p196">
                  <a:extLst>
                    <a:ext uri="{FF2B5EF4-FFF2-40B4-BE49-F238E27FC236}">
                      <a16:creationId xmlns:a16="http://schemas.microsoft.com/office/drawing/2014/main" id="{E69E3C87-4F12-9948-96A5-286D8F97BFE4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586163" y="2534798"/>
                  <a:ext cx="328613" cy="176338"/>
                  <a:chOff x="3645700" y="1852618"/>
                  <a:chExt cx="328613" cy="176338"/>
                </a:xfrm>
              </p:grpSpPr>
              <p:grpSp>
                <p:nvGrpSpPr>
                  <p:cNvPr id="639" name="Google Shape;3820;p196">
                    <a:extLst>
                      <a:ext uri="{FF2B5EF4-FFF2-40B4-BE49-F238E27FC236}">
                        <a16:creationId xmlns:a16="http://schemas.microsoft.com/office/drawing/2014/main" id="{22482F5B-4BEC-184A-A796-13C8B113D980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2618"/>
                    <a:ext cx="323850" cy="107281"/>
                    <a:chOff x="3645700" y="1852618"/>
                    <a:chExt cx="323850" cy="107281"/>
                  </a:xfrm>
                </p:grpSpPr>
                <p:sp>
                  <p:nvSpPr>
                    <p:cNvPr id="646" name="Google Shape;3821;p196">
                      <a:extLst>
                        <a:ext uri="{FF2B5EF4-FFF2-40B4-BE49-F238E27FC236}">
                          <a16:creationId xmlns:a16="http://schemas.microsoft.com/office/drawing/2014/main" id="{CDD6531D-4969-494C-8816-C129D0F96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261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7" name="Google Shape;3822;p196">
                      <a:extLst>
                        <a:ext uri="{FF2B5EF4-FFF2-40B4-BE49-F238E27FC236}">
                          <a16:creationId xmlns:a16="http://schemas.microsoft.com/office/drawing/2014/main" id="{1B744C5B-B43E-494B-87DF-BFCD57317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8" name="Google Shape;3823;p196">
                      <a:extLst>
                        <a:ext uri="{FF2B5EF4-FFF2-40B4-BE49-F238E27FC236}">
                          <a16:creationId xmlns:a16="http://schemas.microsoft.com/office/drawing/2014/main" id="{70F0B81C-1587-AB4D-9507-65A6A3117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358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9" name="Google Shape;3824;p196">
                      <a:extLst>
                        <a:ext uri="{FF2B5EF4-FFF2-40B4-BE49-F238E27FC236}">
                          <a16:creationId xmlns:a16="http://schemas.microsoft.com/office/drawing/2014/main" id="{69349D0A-36B5-DB45-B8E9-AC90DA0E4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0" name="Google Shape;3825;p196">
                      <a:extLst>
                        <a:ext uri="{FF2B5EF4-FFF2-40B4-BE49-F238E27FC236}">
                          <a16:creationId xmlns:a16="http://schemas.microsoft.com/office/drawing/2014/main" id="{F6028091-448B-6F42-8B7E-2C1CB311A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904999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1" name="Google Shape;3826;p196">
                      <a:extLst>
                        <a:ext uri="{FF2B5EF4-FFF2-40B4-BE49-F238E27FC236}">
                          <a16:creationId xmlns:a16="http://schemas.microsoft.com/office/drawing/2014/main" id="{B338C648-DD0F-B841-A453-7EA083C36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40" name="Google Shape;3827;p196">
                    <a:extLst>
                      <a:ext uri="{FF2B5EF4-FFF2-40B4-BE49-F238E27FC236}">
                        <a16:creationId xmlns:a16="http://schemas.microsoft.com/office/drawing/2014/main" id="{8A02F2DF-BBA2-E248-B2ED-C87BFD2E67D1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3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1" name="Google Shape;3828;p196">
                    <a:extLst>
                      <a:ext uri="{FF2B5EF4-FFF2-40B4-BE49-F238E27FC236}">
                        <a16:creationId xmlns:a16="http://schemas.microsoft.com/office/drawing/2014/main" id="{0372B4EA-193A-C44C-B77D-D64C29CB7CEF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07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2" name="Google Shape;3829;p196">
                    <a:extLst>
                      <a:ext uri="{FF2B5EF4-FFF2-40B4-BE49-F238E27FC236}">
                        <a16:creationId xmlns:a16="http://schemas.microsoft.com/office/drawing/2014/main" id="{FBEDE7DA-7784-DA42-A807-5CC17BA2C813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3" name="Google Shape;3830;p196">
                    <a:extLst>
                      <a:ext uri="{FF2B5EF4-FFF2-40B4-BE49-F238E27FC236}">
                        <a16:creationId xmlns:a16="http://schemas.microsoft.com/office/drawing/2014/main" id="{DFFD90ED-A2EF-3144-8410-F3D9D4896ADA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4" name="Google Shape;3831;p196">
                    <a:extLst>
                      <a:ext uri="{FF2B5EF4-FFF2-40B4-BE49-F238E27FC236}">
                        <a16:creationId xmlns:a16="http://schemas.microsoft.com/office/drawing/2014/main" id="{FB65D81B-8CF5-E141-910D-3E01E46BC764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45" name="Google Shape;3832;p196">
                    <a:extLst>
                      <a:ext uri="{FF2B5EF4-FFF2-40B4-BE49-F238E27FC236}">
                        <a16:creationId xmlns:a16="http://schemas.microsoft.com/office/drawing/2014/main" id="{00829DA8-36A8-8A42-98B6-928505C6111A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4" name="Google Shape;3833;p196">
                  <a:extLst>
                    <a:ext uri="{FF2B5EF4-FFF2-40B4-BE49-F238E27FC236}">
                      <a16:creationId xmlns:a16="http://schemas.microsoft.com/office/drawing/2014/main" id="{2BD036E0-22D3-C14A-8713-3403F6557D45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586163" y="2677667"/>
                  <a:ext cx="326231" cy="200150"/>
                  <a:chOff x="3645700" y="1826424"/>
                  <a:chExt cx="326231" cy="200150"/>
                </a:xfrm>
              </p:grpSpPr>
              <p:grpSp>
                <p:nvGrpSpPr>
                  <p:cNvPr id="626" name="Google Shape;3834;p196">
                    <a:extLst>
                      <a:ext uri="{FF2B5EF4-FFF2-40B4-BE49-F238E27FC236}">
                        <a16:creationId xmlns:a16="http://schemas.microsoft.com/office/drawing/2014/main" id="{6452883D-6923-354C-958F-D44B9D9F6B08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26424"/>
                    <a:ext cx="321469" cy="121569"/>
                    <a:chOff x="3645700" y="1826424"/>
                    <a:chExt cx="321469" cy="121569"/>
                  </a:xfrm>
                </p:grpSpPr>
                <p:sp>
                  <p:nvSpPr>
                    <p:cNvPr id="633" name="Google Shape;3835;p196">
                      <a:extLst>
                        <a:ext uri="{FF2B5EF4-FFF2-40B4-BE49-F238E27FC236}">
                          <a16:creationId xmlns:a16="http://schemas.microsoft.com/office/drawing/2014/main" id="{2E7C9EC3-4986-6849-B613-2AD8F95BA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9069" y="1826424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4" name="Google Shape;3836;p196">
                      <a:extLst>
                        <a:ext uri="{FF2B5EF4-FFF2-40B4-BE49-F238E27FC236}">
                          <a16:creationId xmlns:a16="http://schemas.microsoft.com/office/drawing/2014/main" id="{0A82CE99-8DBD-164D-B230-784E39F52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4769" y="18550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5" name="Google Shape;3837;p196">
                      <a:extLst>
                        <a:ext uri="{FF2B5EF4-FFF2-40B4-BE49-F238E27FC236}">
                          <a16:creationId xmlns:a16="http://schemas.microsoft.com/office/drawing/2014/main" id="{22145486-0CDE-0A4B-9C12-6AA886CA1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6" name="Google Shape;3838;p196">
                      <a:extLst>
                        <a:ext uri="{FF2B5EF4-FFF2-40B4-BE49-F238E27FC236}">
                          <a16:creationId xmlns:a16="http://schemas.microsoft.com/office/drawing/2014/main" id="{FFF290B4-9643-8A4B-9917-CBFBE39DD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788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7" name="Google Shape;3839;p196">
                      <a:extLst>
                        <a:ext uri="{FF2B5EF4-FFF2-40B4-BE49-F238E27FC236}">
                          <a16:creationId xmlns:a16="http://schemas.microsoft.com/office/drawing/2014/main" id="{AF36DBAE-77C4-0148-8976-3042D994C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9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38" name="Google Shape;3840;p196">
                      <a:extLst>
                        <a:ext uri="{FF2B5EF4-FFF2-40B4-BE49-F238E27FC236}">
                          <a16:creationId xmlns:a16="http://schemas.microsoft.com/office/drawing/2014/main" id="{CDE3A9FB-565A-CA4E-B390-FFCFAC0F9F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919" y="1843093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27" name="Google Shape;3841;p196">
                    <a:extLst>
                      <a:ext uri="{FF2B5EF4-FFF2-40B4-BE49-F238E27FC236}">
                        <a16:creationId xmlns:a16="http://schemas.microsoft.com/office/drawing/2014/main" id="{0DEA031F-82C3-9A42-8BAB-410C82E9ABDC}"/>
                      </a:ext>
                    </a:extLst>
                  </p:cNvPr>
                  <p:cNvSpPr/>
                  <p:nvPr/>
                </p:nvSpPr>
                <p:spPr>
                  <a:xfrm>
                    <a:off x="3933831" y="191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8" name="Google Shape;3842;p196">
                    <a:extLst>
                      <a:ext uri="{FF2B5EF4-FFF2-40B4-BE49-F238E27FC236}">
                        <a16:creationId xmlns:a16="http://schemas.microsoft.com/office/drawing/2014/main" id="{F8EBFE66-A96D-0248-B559-AA90A98C9F9C}"/>
                      </a:ext>
                    </a:extLst>
                  </p:cNvPr>
                  <p:cNvSpPr/>
                  <p:nvPr/>
                </p:nvSpPr>
                <p:spPr>
                  <a:xfrm>
                    <a:off x="3876681" y="192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9" name="Google Shape;3843;p196">
                    <a:extLst>
                      <a:ext uri="{FF2B5EF4-FFF2-40B4-BE49-F238E27FC236}">
                        <a16:creationId xmlns:a16="http://schemas.microsoft.com/office/drawing/2014/main" id="{ABCDB2E5-AFFD-DE46-9BD7-B1A271F21C81}"/>
                      </a:ext>
                    </a:extLst>
                  </p:cNvPr>
                  <p:cNvSpPr/>
                  <p:nvPr/>
                </p:nvSpPr>
                <p:spPr>
                  <a:xfrm>
                    <a:off x="3819531" y="19359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0" name="Google Shape;3844;p196">
                    <a:extLst>
                      <a:ext uri="{FF2B5EF4-FFF2-40B4-BE49-F238E27FC236}">
                        <a16:creationId xmlns:a16="http://schemas.microsoft.com/office/drawing/2014/main" id="{2E2465EF-FCE1-A748-B8BC-0B65607B4C09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1" name="Google Shape;3845;p196">
                    <a:extLst>
                      <a:ext uri="{FF2B5EF4-FFF2-40B4-BE49-F238E27FC236}">
                        <a16:creationId xmlns:a16="http://schemas.microsoft.com/office/drawing/2014/main" id="{77730DDC-2990-7A49-867E-734195A065B6}"/>
                      </a:ext>
                    </a:extLst>
                  </p:cNvPr>
                  <p:cNvSpPr/>
                  <p:nvPr/>
                </p:nvSpPr>
                <p:spPr>
                  <a:xfrm>
                    <a:off x="3705231" y="19573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2" name="Google Shape;3846;p196">
                    <a:extLst>
                      <a:ext uri="{FF2B5EF4-FFF2-40B4-BE49-F238E27FC236}">
                        <a16:creationId xmlns:a16="http://schemas.microsoft.com/office/drawing/2014/main" id="{764BA9B1-B566-1341-AE89-D3093C3D5F29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716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5" name="Google Shape;3847;p196">
                  <a:extLst>
                    <a:ext uri="{FF2B5EF4-FFF2-40B4-BE49-F238E27FC236}">
                      <a16:creationId xmlns:a16="http://schemas.microsoft.com/office/drawing/2014/main" id="{8C077CC5-98E8-B241-B2C6-1A8FB3C87C9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584388" y="2256029"/>
                  <a:ext cx="328613" cy="135869"/>
                  <a:chOff x="3645700" y="1869287"/>
                  <a:chExt cx="328613" cy="135869"/>
                </a:xfrm>
              </p:grpSpPr>
              <p:grpSp>
                <p:nvGrpSpPr>
                  <p:cNvPr id="613" name="Google Shape;3848;p196">
                    <a:extLst>
                      <a:ext uri="{FF2B5EF4-FFF2-40B4-BE49-F238E27FC236}">
                        <a16:creationId xmlns:a16="http://schemas.microsoft.com/office/drawing/2014/main" id="{E462A44D-9081-8949-B534-AE93010AD117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3850" cy="66800"/>
                    <a:chOff x="3645700" y="1869287"/>
                    <a:chExt cx="323850" cy="66800"/>
                  </a:xfrm>
                </p:grpSpPr>
                <p:sp>
                  <p:nvSpPr>
                    <p:cNvPr id="620" name="Google Shape;3849;p196">
                      <a:extLst>
                        <a:ext uri="{FF2B5EF4-FFF2-40B4-BE49-F238E27FC236}">
                          <a16:creationId xmlns:a16="http://schemas.microsoft.com/office/drawing/2014/main" id="{235E8A6F-1987-C34C-9F39-07B06863E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1" name="Google Shape;3850;p196">
                      <a:extLst>
                        <a:ext uri="{FF2B5EF4-FFF2-40B4-BE49-F238E27FC236}">
                          <a16:creationId xmlns:a16="http://schemas.microsoft.com/office/drawing/2014/main" id="{88AC54CB-8EA0-494A-A8E7-65220E18B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7405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2" name="Google Shape;3851;p196">
                      <a:extLst>
                        <a:ext uri="{FF2B5EF4-FFF2-40B4-BE49-F238E27FC236}">
                          <a16:creationId xmlns:a16="http://schemas.microsoft.com/office/drawing/2014/main" id="{81BBA27F-CF3F-1E47-8427-B0C002A78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7881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3" name="Google Shape;3852;p196">
                      <a:extLst>
                        <a:ext uri="{FF2B5EF4-FFF2-40B4-BE49-F238E27FC236}">
                          <a16:creationId xmlns:a16="http://schemas.microsoft.com/office/drawing/2014/main" id="{2D9C5D7E-79A5-5141-B39E-D5949F600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78806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4" name="Google Shape;3853;p196">
                      <a:extLst>
                        <a:ext uri="{FF2B5EF4-FFF2-40B4-BE49-F238E27FC236}">
                          <a16:creationId xmlns:a16="http://schemas.microsoft.com/office/drawing/2014/main" id="{80971298-F382-BA45-BEDA-B18062F1B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81187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25" name="Google Shape;3854;p196">
                      <a:extLst>
                        <a:ext uri="{FF2B5EF4-FFF2-40B4-BE49-F238E27FC236}">
                          <a16:creationId xmlns:a16="http://schemas.microsoft.com/office/drawing/2014/main" id="{8FCEDDDC-79E6-FB4A-8712-AFBA40405D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1668"/>
                      <a:ext cx="38100" cy="54900"/>
                    </a:xfrm>
                    <a:prstGeom prst="ellipse">
                      <a:avLst/>
                    </a:prstGeom>
                    <a:solidFill>
                      <a:srgbClr val="D9D9D9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614" name="Google Shape;3855;p196">
                    <a:extLst>
                      <a:ext uri="{FF2B5EF4-FFF2-40B4-BE49-F238E27FC236}">
                        <a16:creationId xmlns:a16="http://schemas.microsoft.com/office/drawing/2014/main" id="{41CE5EFA-5A96-0748-92D3-A29A2A4B71F7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5" name="Google Shape;3856;p196">
                    <a:extLst>
                      <a:ext uri="{FF2B5EF4-FFF2-40B4-BE49-F238E27FC236}">
                        <a16:creationId xmlns:a16="http://schemas.microsoft.com/office/drawing/2014/main" id="{AAD5D248-03B7-B541-B181-C9DD25AC53C0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78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6" name="Google Shape;3857;p196">
                    <a:extLst>
                      <a:ext uri="{FF2B5EF4-FFF2-40B4-BE49-F238E27FC236}">
                        <a16:creationId xmlns:a16="http://schemas.microsoft.com/office/drawing/2014/main" id="{BB5C0CEE-CC78-8A41-984E-798D1BCA5D1B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7" name="Google Shape;3858;p196">
                    <a:extLst>
                      <a:ext uri="{FF2B5EF4-FFF2-40B4-BE49-F238E27FC236}">
                        <a16:creationId xmlns:a16="http://schemas.microsoft.com/office/drawing/2014/main" id="{7AE5E319-0FAA-7344-91D7-83E48C1F73AD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02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8" name="Google Shape;3859;p196">
                    <a:extLst>
                      <a:ext uri="{FF2B5EF4-FFF2-40B4-BE49-F238E27FC236}">
                        <a16:creationId xmlns:a16="http://schemas.microsoft.com/office/drawing/2014/main" id="{6A355DA5-B2A5-A544-8A3E-B2B05B60A700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02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9" name="Google Shape;3860;p196">
                    <a:extLst>
                      <a:ext uri="{FF2B5EF4-FFF2-40B4-BE49-F238E27FC236}">
                        <a16:creationId xmlns:a16="http://schemas.microsoft.com/office/drawing/2014/main" id="{B397F7A6-FA55-104B-A047-BE43CA65AFCB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02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6" name="Google Shape;3861;p196">
                  <a:extLst>
                    <a:ext uri="{FF2B5EF4-FFF2-40B4-BE49-F238E27FC236}">
                      <a16:creationId xmlns:a16="http://schemas.microsoft.com/office/drawing/2014/main" id="{400E2F79-B58F-764F-9AC0-536F49F721B7}"/>
                    </a:ext>
                  </a:extLst>
                </p:cNvPr>
                <p:cNvGrpSpPr/>
                <p:nvPr/>
              </p:nvGrpSpPr>
              <p:grpSpPr>
                <a:xfrm>
                  <a:off x="4590356" y="2175617"/>
                  <a:ext cx="326231" cy="71563"/>
                  <a:chOff x="3648081" y="1945487"/>
                  <a:chExt cx="326231" cy="71563"/>
                </a:xfrm>
              </p:grpSpPr>
              <p:sp>
                <p:nvSpPr>
                  <p:cNvPr id="607" name="Google Shape;3862;p196">
                    <a:extLst>
                      <a:ext uri="{FF2B5EF4-FFF2-40B4-BE49-F238E27FC236}">
                        <a16:creationId xmlns:a16="http://schemas.microsoft.com/office/drawing/2014/main" id="{5C70EDA5-3919-9F46-B778-2882EA197C9D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8" name="Google Shape;3863;p196">
                    <a:extLst>
                      <a:ext uri="{FF2B5EF4-FFF2-40B4-BE49-F238E27FC236}">
                        <a16:creationId xmlns:a16="http://schemas.microsoft.com/office/drawing/2014/main" id="{240A0101-0AED-4441-96B6-3BAF2BD29575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9" name="Google Shape;3864;p196">
                    <a:extLst>
                      <a:ext uri="{FF2B5EF4-FFF2-40B4-BE49-F238E27FC236}">
                        <a16:creationId xmlns:a16="http://schemas.microsoft.com/office/drawing/2014/main" id="{482168E0-9810-6F4A-B31F-22C8AD513685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0" name="Google Shape;3865;p196">
                    <a:extLst>
                      <a:ext uri="{FF2B5EF4-FFF2-40B4-BE49-F238E27FC236}">
                        <a16:creationId xmlns:a16="http://schemas.microsoft.com/office/drawing/2014/main" id="{B76F6922-E038-F740-B730-66DCCEE4A0E1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73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1" name="Google Shape;3866;p196">
                    <a:extLst>
                      <a:ext uri="{FF2B5EF4-FFF2-40B4-BE49-F238E27FC236}">
                        <a16:creationId xmlns:a16="http://schemas.microsoft.com/office/drawing/2014/main" id="{80B6DEBB-4775-4442-A3AA-89FBE83B2ED0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2" name="Google Shape;3867;p196">
                    <a:extLst>
                      <a:ext uri="{FF2B5EF4-FFF2-40B4-BE49-F238E27FC236}">
                        <a16:creationId xmlns:a16="http://schemas.microsoft.com/office/drawing/2014/main" id="{F5DA130C-4A76-3C49-ADDE-960CB213C6C4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6214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449" name="Google Shape;3868;p196">
                <a:extLst>
                  <a:ext uri="{FF2B5EF4-FFF2-40B4-BE49-F238E27FC236}">
                    <a16:creationId xmlns:a16="http://schemas.microsoft.com/office/drawing/2014/main" id="{D0BFF4CB-EB32-E740-806B-C5F50613D8C8}"/>
                  </a:ext>
                </a:extLst>
              </p:cNvPr>
              <p:cNvGrpSpPr/>
              <p:nvPr/>
            </p:nvGrpSpPr>
            <p:grpSpPr>
              <a:xfrm>
                <a:off x="5982109" y="3336948"/>
                <a:ext cx="394125" cy="648664"/>
                <a:chOff x="6139588" y="1485542"/>
                <a:chExt cx="394125" cy="1443400"/>
              </a:xfrm>
            </p:grpSpPr>
            <p:sp>
              <p:nvSpPr>
                <p:cNvPr id="596" name="Google Shape;3869;p196">
                  <a:extLst>
                    <a:ext uri="{FF2B5EF4-FFF2-40B4-BE49-F238E27FC236}">
                      <a16:creationId xmlns:a16="http://schemas.microsoft.com/office/drawing/2014/main" id="{837DFDBF-9B2E-744B-88E2-2826E440CE0A}"/>
                    </a:ext>
                  </a:extLst>
                </p:cNvPr>
                <p:cNvSpPr/>
                <p:nvPr/>
              </p:nvSpPr>
              <p:spPr>
                <a:xfrm>
                  <a:off x="6139588" y="1485542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EAD1D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7" name="Google Shape;3870;p196">
                  <a:extLst>
                    <a:ext uri="{FF2B5EF4-FFF2-40B4-BE49-F238E27FC236}">
                      <a16:creationId xmlns:a16="http://schemas.microsoft.com/office/drawing/2014/main" id="{E5CD041E-996E-744E-8980-DAC9A732751D}"/>
                    </a:ext>
                  </a:extLst>
                </p:cNvPr>
                <p:cNvSpPr/>
                <p:nvPr/>
              </p:nvSpPr>
              <p:spPr>
                <a:xfrm>
                  <a:off x="6139608" y="1517286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EAD1D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50" name="Google Shape;3871;p196">
                <a:extLst>
                  <a:ext uri="{FF2B5EF4-FFF2-40B4-BE49-F238E27FC236}">
                    <a16:creationId xmlns:a16="http://schemas.microsoft.com/office/drawing/2014/main" id="{126D22D7-DB33-7F49-AC71-C5E35FA60409}"/>
                  </a:ext>
                </a:extLst>
              </p:cNvPr>
              <p:cNvGrpSpPr/>
              <p:nvPr/>
            </p:nvGrpSpPr>
            <p:grpSpPr>
              <a:xfrm>
                <a:off x="6015415" y="3388031"/>
                <a:ext cx="326231" cy="92994"/>
                <a:chOff x="3648081" y="1933581"/>
                <a:chExt cx="326231" cy="92994"/>
              </a:xfrm>
            </p:grpSpPr>
            <p:sp>
              <p:nvSpPr>
                <p:cNvPr id="590" name="Google Shape;3872;p196">
                  <a:extLst>
                    <a:ext uri="{FF2B5EF4-FFF2-40B4-BE49-F238E27FC236}">
                      <a16:creationId xmlns:a16="http://schemas.microsoft.com/office/drawing/2014/main" id="{317D6570-29F3-A647-B753-721CD96C866E}"/>
                    </a:ext>
                  </a:extLst>
                </p:cNvPr>
                <p:cNvSpPr/>
                <p:nvPr/>
              </p:nvSpPr>
              <p:spPr>
                <a:xfrm>
                  <a:off x="3936213" y="193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1" name="Google Shape;3873;p196">
                  <a:extLst>
                    <a:ext uri="{FF2B5EF4-FFF2-40B4-BE49-F238E27FC236}">
                      <a16:creationId xmlns:a16="http://schemas.microsoft.com/office/drawing/2014/main" id="{0780FEC1-6BC4-8D43-8A0C-4C161F451A49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2" name="Google Shape;3874;p196">
                  <a:extLst>
                    <a:ext uri="{FF2B5EF4-FFF2-40B4-BE49-F238E27FC236}">
                      <a16:creationId xmlns:a16="http://schemas.microsoft.com/office/drawing/2014/main" id="{310CF130-3D0F-8544-9DFD-B95740D9CFCD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3" name="Google Shape;3875;p196">
                  <a:extLst>
                    <a:ext uri="{FF2B5EF4-FFF2-40B4-BE49-F238E27FC236}">
                      <a16:creationId xmlns:a16="http://schemas.microsoft.com/office/drawing/2014/main" id="{0EC4DC32-7B24-364C-B05F-7EFA1557AA16}"/>
                    </a:ext>
                  </a:extLst>
                </p:cNvPr>
                <p:cNvSpPr/>
                <p:nvPr/>
              </p:nvSpPr>
              <p:spPr>
                <a:xfrm>
                  <a:off x="376476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4" name="Google Shape;3876;p196">
                  <a:extLst>
                    <a:ext uri="{FF2B5EF4-FFF2-40B4-BE49-F238E27FC236}">
                      <a16:creationId xmlns:a16="http://schemas.microsoft.com/office/drawing/2014/main" id="{D47BC34A-0266-234B-A653-24D1B0445A31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5" name="Google Shape;3877;p196">
                  <a:extLst>
                    <a:ext uri="{FF2B5EF4-FFF2-40B4-BE49-F238E27FC236}">
                      <a16:creationId xmlns:a16="http://schemas.microsoft.com/office/drawing/2014/main" id="{D30F897D-46F4-594B-AD8C-FA728B9E2F56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1" name="Google Shape;3878;p196">
                <a:extLst>
                  <a:ext uri="{FF2B5EF4-FFF2-40B4-BE49-F238E27FC236}">
                    <a16:creationId xmlns:a16="http://schemas.microsoft.com/office/drawing/2014/main" id="{6D18F4CF-6806-DC44-ADF4-24E952BC6BC2}"/>
                  </a:ext>
                </a:extLst>
              </p:cNvPr>
              <p:cNvGrpSpPr/>
              <p:nvPr/>
            </p:nvGrpSpPr>
            <p:grpSpPr>
              <a:xfrm>
                <a:off x="6013034" y="3471394"/>
                <a:ext cx="328613" cy="157288"/>
                <a:chOff x="3645700" y="1869287"/>
                <a:chExt cx="328613" cy="157288"/>
              </a:xfrm>
            </p:grpSpPr>
            <p:grpSp>
              <p:nvGrpSpPr>
                <p:cNvPr id="577" name="Google Shape;3879;p196">
                  <a:extLst>
                    <a:ext uri="{FF2B5EF4-FFF2-40B4-BE49-F238E27FC236}">
                      <a16:creationId xmlns:a16="http://schemas.microsoft.com/office/drawing/2014/main" id="{0E88C781-DC94-5649-810F-21AB8478C96B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85850"/>
                  <a:chOff x="3645700" y="1869287"/>
                  <a:chExt cx="323850" cy="85850"/>
                </a:xfrm>
              </p:grpSpPr>
              <p:sp>
                <p:nvSpPr>
                  <p:cNvPr id="584" name="Google Shape;3880;p196">
                    <a:extLst>
                      <a:ext uri="{FF2B5EF4-FFF2-40B4-BE49-F238E27FC236}">
                        <a16:creationId xmlns:a16="http://schemas.microsoft.com/office/drawing/2014/main" id="{66A35E58-42E6-1F4A-9036-511D70B919E5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5" name="Google Shape;3881;p196">
                    <a:extLst>
                      <a:ext uri="{FF2B5EF4-FFF2-40B4-BE49-F238E27FC236}">
                        <a16:creationId xmlns:a16="http://schemas.microsoft.com/office/drawing/2014/main" id="{F1A8F81E-B07B-E04D-82DE-B03C1F8CBBA2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6" name="Google Shape;3882;p196">
                    <a:extLst>
                      <a:ext uri="{FF2B5EF4-FFF2-40B4-BE49-F238E27FC236}">
                        <a16:creationId xmlns:a16="http://schemas.microsoft.com/office/drawing/2014/main" id="{1BE72F28-5972-C34E-B378-605D5B260492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7" name="Google Shape;3883;p196">
                    <a:extLst>
                      <a:ext uri="{FF2B5EF4-FFF2-40B4-BE49-F238E27FC236}">
                        <a16:creationId xmlns:a16="http://schemas.microsoft.com/office/drawing/2014/main" id="{813819EF-1305-1B4A-B19C-86EC08A95B16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8" name="Google Shape;3884;p196">
                    <a:extLst>
                      <a:ext uri="{FF2B5EF4-FFF2-40B4-BE49-F238E27FC236}">
                        <a16:creationId xmlns:a16="http://schemas.microsoft.com/office/drawing/2014/main" id="{EE538BEF-B4AF-5548-A41B-0B5717EC1669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9" name="Google Shape;3885;p196">
                    <a:extLst>
                      <a:ext uri="{FF2B5EF4-FFF2-40B4-BE49-F238E27FC236}">
                        <a16:creationId xmlns:a16="http://schemas.microsoft.com/office/drawing/2014/main" id="{CC63DF23-F20E-954C-BA03-11D1224F5CFD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78" name="Google Shape;3886;p196">
                  <a:extLst>
                    <a:ext uri="{FF2B5EF4-FFF2-40B4-BE49-F238E27FC236}">
                      <a16:creationId xmlns:a16="http://schemas.microsoft.com/office/drawing/2014/main" id="{36839AB3-F7EC-B545-81F0-A9FA84C5E86D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9" name="Google Shape;3887;p196">
                  <a:extLst>
                    <a:ext uri="{FF2B5EF4-FFF2-40B4-BE49-F238E27FC236}">
                      <a16:creationId xmlns:a16="http://schemas.microsoft.com/office/drawing/2014/main" id="{C73C1D42-C256-C443-AF86-CBD44ED194C5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0" name="Google Shape;3888;p196">
                  <a:extLst>
                    <a:ext uri="{FF2B5EF4-FFF2-40B4-BE49-F238E27FC236}">
                      <a16:creationId xmlns:a16="http://schemas.microsoft.com/office/drawing/2014/main" id="{5C7C76B4-167F-DB47-97A1-6A51435C71B5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1" name="Google Shape;3889;p196">
                  <a:extLst>
                    <a:ext uri="{FF2B5EF4-FFF2-40B4-BE49-F238E27FC236}">
                      <a16:creationId xmlns:a16="http://schemas.microsoft.com/office/drawing/2014/main" id="{8F73BDE9-E2B0-EC4A-8540-AB5C2EC1D536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2" name="Google Shape;3890;p196">
                  <a:extLst>
                    <a:ext uri="{FF2B5EF4-FFF2-40B4-BE49-F238E27FC236}">
                      <a16:creationId xmlns:a16="http://schemas.microsoft.com/office/drawing/2014/main" id="{8137F7D9-F0E5-494F-8ECD-8BABC96B4102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3" name="Google Shape;3891;p196">
                  <a:extLst>
                    <a:ext uri="{FF2B5EF4-FFF2-40B4-BE49-F238E27FC236}">
                      <a16:creationId xmlns:a16="http://schemas.microsoft.com/office/drawing/2014/main" id="{A9290C57-BD21-D14F-9B24-7054D3D785B1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2" name="Google Shape;3892;p196">
                <a:extLst>
                  <a:ext uri="{FF2B5EF4-FFF2-40B4-BE49-F238E27FC236}">
                    <a16:creationId xmlns:a16="http://schemas.microsoft.com/office/drawing/2014/main" id="{289180FA-1CF0-D840-924F-B3C68D75FC8C}"/>
                  </a:ext>
                </a:extLst>
              </p:cNvPr>
              <p:cNvGrpSpPr/>
              <p:nvPr/>
            </p:nvGrpSpPr>
            <p:grpSpPr>
              <a:xfrm rot="10800000" flipH="1">
                <a:off x="6013015" y="3845975"/>
                <a:ext cx="326231" cy="78706"/>
                <a:chOff x="3648081" y="1935962"/>
                <a:chExt cx="326231" cy="78706"/>
              </a:xfrm>
            </p:grpSpPr>
            <p:sp>
              <p:nvSpPr>
                <p:cNvPr id="571" name="Google Shape;3893;p196">
                  <a:extLst>
                    <a:ext uri="{FF2B5EF4-FFF2-40B4-BE49-F238E27FC236}">
                      <a16:creationId xmlns:a16="http://schemas.microsoft.com/office/drawing/2014/main" id="{B5C89B4E-9CAF-AB44-AA7D-93B930A7DA9C}"/>
                    </a:ext>
                  </a:extLst>
                </p:cNvPr>
                <p:cNvSpPr/>
                <p:nvPr/>
              </p:nvSpPr>
              <p:spPr>
                <a:xfrm>
                  <a:off x="3936213" y="193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2" name="Google Shape;3894;p196">
                  <a:extLst>
                    <a:ext uri="{FF2B5EF4-FFF2-40B4-BE49-F238E27FC236}">
                      <a16:creationId xmlns:a16="http://schemas.microsoft.com/office/drawing/2014/main" id="{F8CC0496-22C6-C54E-ADEC-637E75B88A73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3" name="Google Shape;3895;p196">
                  <a:extLst>
                    <a:ext uri="{FF2B5EF4-FFF2-40B4-BE49-F238E27FC236}">
                      <a16:creationId xmlns:a16="http://schemas.microsoft.com/office/drawing/2014/main" id="{2C7BA876-A6E0-994A-9D12-0589B2547642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4" name="Google Shape;3896;p196">
                  <a:extLst>
                    <a:ext uri="{FF2B5EF4-FFF2-40B4-BE49-F238E27FC236}">
                      <a16:creationId xmlns:a16="http://schemas.microsoft.com/office/drawing/2014/main" id="{06E924B8-C762-D549-A29F-DA8DE2A04542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5" name="Google Shape;3897;p196">
                  <a:extLst>
                    <a:ext uri="{FF2B5EF4-FFF2-40B4-BE49-F238E27FC236}">
                      <a16:creationId xmlns:a16="http://schemas.microsoft.com/office/drawing/2014/main" id="{D3215A12-7CC8-7D46-BA9A-9547AF84F52B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6" name="Google Shape;3898;p196">
                  <a:extLst>
                    <a:ext uri="{FF2B5EF4-FFF2-40B4-BE49-F238E27FC236}">
                      <a16:creationId xmlns:a16="http://schemas.microsoft.com/office/drawing/2014/main" id="{0FDE9567-E120-B742-9A51-89C58404990B}"/>
                    </a:ext>
                  </a:extLst>
                </p:cNvPr>
                <p:cNvSpPr/>
                <p:nvPr/>
              </p:nvSpPr>
              <p:spPr>
                <a:xfrm>
                  <a:off x="3648081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3" name="Google Shape;3899;p196">
                <a:extLst>
                  <a:ext uri="{FF2B5EF4-FFF2-40B4-BE49-F238E27FC236}">
                    <a16:creationId xmlns:a16="http://schemas.microsoft.com/office/drawing/2014/main" id="{C286367E-AC60-D846-AA98-73EE239AA73B}"/>
                  </a:ext>
                </a:extLst>
              </p:cNvPr>
              <p:cNvGrpSpPr/>
              <p:nvPr/>
            </p:nvGrpSpPr>
            <p:grpSpPr>
              <a:xfrm rot="10800000" flipH="1">
                <a:off x="6010634" y="3707831"/>
                <a:ext cx="328613" cy="135869"/>
                <a:chOff x="3645700" y="1869287"/>
                <a:chExt cx="328613" cy="135869"/>
              </a:xfrm>
            </p:grpSpPr>
            <p:grpSp>
              <p:nvGrpSpPr>
                <p:cNvPr id="558" name="Google Shape;3900;p196">
                  <a:extLst>
                    <a:ext uri="{FF2B5EF4-FFF2-40B4-BE49-F238E27FC236}">
                      <a16:creationId xmlns:a16="http://schemas.microsoft.com/office/drawing/2014/main" id="{0FD2692D-A804-6D4E-97D3-A35AE5D0CC5C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66800"/>
                  <a:chOff x="3645700" y="1869287"/>
                  <a:chExt cx="323850" cy="66800"/>
                </a:xfrm>
              </p:grpSpPr>
              <p:sp>
                <p:nvSpPr>
                  <p:cNvPr id="565" name="Google Shape;3901;p196">
                    <a:extLst>
                      <a:ext uri="{FF2B5EF4-FFF2-40B4-BE49-F238E27FC236}">
                        <a16:creationId xmlns:a16="http://schemas.microsoft.com/office/drawing/2014/main" id="{D5B339B2-D1AB-0E47-895C-5B082199A64E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6" name="Google Shape;3902;p196">
                    <a:extLst>
                      <a:ext uri="{FF2B5EF4-FFF2-40B4-BE49-F238E27FC236}">
                        <a16:creationId xmlns:a16="http://schemas.microsoft.com/office/drawing/2014/main" id="{A586AF35-B968-424C-BEAE-75B1628FFD0B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7" name="Google Shape;3903;p196">
                    <a:extLst>
                      <a:ext uri="{FF2B5EF4-FFF2-40B4-BE49-F238E27FC236}">
                        <a16:creationId xmlns:a16="http://schemas.microsoft.com/office/drawing/2014/main" id="{3E1353C3-A8AC-3B4E-9C5D-9636CA30E799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88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8" name="Google Shape;3904;p196">
                    <a:extLst>
                      <a:ext uri="{FF2B5EF4-FFF2-40B4-BE49-F238E27FC236}">
                        <a16:creationId xmlns:a16="http://schemas.microsoft.com/office/drawing/2014/main" id="{1A20A9FD-C966-224B-8070-E9EABFB665E4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9" name="Google Shape;3905;p196">
                    <a:extLst>
                      <a:ext uri="{FF2B5EF4-FFF2-40B4-BE49-F238E27FC236}">
                        <a16:creationId xmlns:a16="http://schemas.microsoft.com/office/drawing/2014/main" id="{8BC8A2B7-5B11-1F44-AC69-AE20D4727D1F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0" name="Google Shape;3906;p196">
                    <a:extLst>
                      <a:ext uri="{FF2B5EF4-FFF2-40B4-BE49-F238E27FC236}">
                        <a16:creationId xmlns:a16="http://schemas.microsoft.com/office/drawing/2014/main" id="{A8B41DE2-B5C6-8E46-BB20-DB2B9DA57EC5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16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59" name="Google Shape;3907;p196">
                  <a:extLst>
                    <a:ext uri="{FF2B5EF4-FFF2-40B4-BE49-F238E27FC236}">
                      <a16:creationId xmlns:a16="http://schemas.microsoft.com/office/drawing/2014/main" id="{F43F040C-15EA-1B42-A6CF-B74CC8B59ECB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0" name="Google Shape;3908;p196">
                  <a:extLst>
                    <a:ext uri="{FF2B5EF4-FFF2-40B4-BE49-F238E27FC236}">
                      <a16:creationId xmlns:a16="http://schemas.microsoft.com/office/drawing/2014/main" id="{487DA09E-2B32-4B45-8E97-1CB941ADBFEA}"/>
                    </a:ext>
                  </a:extLst>
                </p:cNvPr>
                <p:cNvSpPr/>
                <p:nvPr/>
              </p:nvSpPr>
              <p:spPr>
                <a:xfrm>
                  <a:off x="3879063" y="19478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1" name="Google Shape;3909;p196">
                  <a:extLst>
                    <a:ext uri="{FF2B5EF4-FFF2-40B4-BE49-F238E27FC236}">
                      <a16:creationId xmlns:a16="http://schemas.microsoft.com/office/drawing/2014/main" id="{9C0DE6F0-F8F7-A148-ACC7-0518A0AD28FD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2" name="Google Shape;3910;p196">
                  <a:extLst>
                    <a:ext uri="{FF2B5EF4-FFF2-40B4-BE49-F238E27FC236}">
                      <a16:creationId xmlns:a16="http://schemas.microsoft.com/office/drawing/2014/main" id="{289A37CE-80AB-CD4A-B4BD-3CFE7B71BBDA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3" name="Google Shape;3911;p196">
                  <a:extLst>
                    <a:ext uri="{FF2B5EF4-FFF2-40B4-BE49-F238E27FC236}">
                      <a16:creationId xmlns:a16="http://schemas.microsoft.com/office/drawing/2014/main" id="{B7CA80FB-B2BC-C44C-B8DF-7545F986E780}"/>
                    </a:ext>
                  </a:extLst>
                </p:cNvPr>
                <p:cNvSpPr/>
                <p:nvPr/>
              </p:nvSpPr>
              <p:spPr>
                <a:xfrm>
                  <a:off x="3707613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4" name="Google Shape;3912;p196">
                  <a:extLst>
                    <a:ext uri="{FF2B5EF4-FFF2-40B4-BE49-F238E27FC236}">
                      <a16:creationId xmlns:a16="http://schemas.microsoft.com/office/drawing/2014/main" id="{0246DF40-5296-CE48-A1BA-30E8FE483DBD}"/>
                    </a:ext>
                  </a:extLst>
                </p:cNvPr>
                <p:cNvSpPr/>
                <p:nvPr/>
              </p:nvSpPr>
              <p:spPr>
                <a:xfrm>
                  <a:off x="3648081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4" name="Google Shape;3913;p196">
                <a:extLst>
                  <a:ext uri="{FF2B5EF4-FFF2-40B4-BE49-F238E27FC236}">
                    <a16:creationId xmlns:a16="http://schemas.microsoft.com/office/drawing/2014/main" id="{B6340158-7511-4E42-8432-7A3E4C60C4D7}"/>
                  </a:ext>
                </a:extLst>
              </p:cNvPr>
              <p:cNvGrpSpPr/>
              <p:nvPr/>
            </p:nvGrpSpPr>
            <p:grpSpPr>
              <a:xfrm>
                <a:off x="6016602" y="3627419"/>
                <a:ext cx="326231" cy="71563"/>
                <a:chOff x="3648081" y="1945487"/>
                <a:chExt cx="326231" cy="71563"/>
              </a:xfrm>
            </p:grpSpPr>
            <p:sp>
              <p:nvSpPr>
                <p:cNvPr id="552" name="Google Shape;3914;p196">
                  <a:extLst>
                    <a:ext uri="{FF2B5EF4-FFF2-40B4-BE49-F238E27FC236}">
                      <a16:creationId xmlns:a16="http://schemas.microsoft.com/office/drawing/2014/main" id="{41F0058D-EF24-AC4A-8F04-7002809D0834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3" name="Google Shape;3915;p196">
                  <a:extLst>
                    <a:ext uri="{FF2B5EF4-FFF2-40B4-BE49-F238E27FC236}">
                      <a16:creationId xmlns:a16="http://schemas.microsoft.com/office/drawing/2014/main" id="{D128DB66-23F6-BB41-8DC1-1BFA6210F77C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4" name="Google Shape;3916;p196">
                  <a:extLst>
                    <a:ext uri="{FF2B5EF4-FFF2-40B4-BE49-F238E27FC236}">
                      <a16:creationId xmlns:a16="http://schemas.microsoft.com/office/drawing/2014/main" id="{CB54BDED-CE75-EE44-B5A8-7EB778909601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5" name="Google Shape;3917;p196">
                  <a:extLst>
                    <a:ext uri="{FF2B5EF4-FFF2-40B4-BE49-F238E27FC236}">
                      <a16:creationId xmlns:a16="http://schemas.microsoft.com/office/drawing/2014/main" id="{FA94B308-3C61-874B-9AF7-4D516F6EE052}"/>
                    </a:ext>
                  </a:extLst>
                </p:cNvPr>
                <p:cNvSpPr/>
                <p:nvPr/>
              </p:nvSpPr>
              <p:spPr>
                <a:xfrm>
                  <a:off x="3764763" y="19573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6" name="Google Shape;3918;p196">
                  <a:extLst>
                    <a:ext uri="{FF2B5EF4-FFF2-40B4-BE49-F238E27FC236}">
                      <a16:creationId xmlns:a16="http://schemas.microsoft.com/office/drawing/2014/main" id="{0CDC51EE-6AE0-B146-B8C4-DA0DBAE213B1}"/>
                    </a:ext>
                  </a:extLst>
                </p:cNvPr>
                <p:cNvSpPr/>
                <p:nvPr/>
              </p:nvSpPr>
              <p:spPr>
                <a:xfrm>
                  <a:off x="3707613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7" name="Google Shape;3919;p196">
                  <a:extLst>
                    <a:ext uri="{FF2B5EF4-FFF2-40B4-BE49-F238E27FC236}">
                      <a16:creationId xmlns:a16="http://schemas.microsoft.com/office/drawing/2014/main" id="{5DAB620B-25D7-BB48-8F0E-E45B249A5A5D}"/>
                    </a:ext>
                  </a:extLst>
                </p:cNvPr>
                <p:cNvSpPr/>
                <p:nvPr/>
              </p:nvSpPr>
              <p:spPr>
                <a:xfrm>
                  <a:off x="3648081" y="196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5" name="Google Shape;3920;p196">
                <a:extLst>
                  <a:ext uri="{FF2B5EF4-FFF2-40B4-BE49-F238E27FC236}">
                    <a16:creationId xmlns:a16="http://schemas.microsoft.com/office/drawing/2014/main" id="{1C80AC5C-3BE4-854E-8495-38E67EF356A4}"/>
                  </a:ext>
                </a:extLst>
              </p:cNvPr>
              <p:cNvGrpSpPr/>
              <p:nvPr/>
            </p:nvGrpSpPr>
            <p:grpSpPr>
              <a:xfrm>
                <a:off x="4972459" y="3307923"/>
                <a:ext cx="394125" cy="648664"/>
                <a:chOff x="6139588" y="1485542"/>
                <a:chExt cx="394125" cy="1443400"/>
              </a:xfrm>
            </p:grpSpPr>
            <p:sp>
              <p:nvSpPr>
                <p:cNvPr id="550" name="Google Shape;3921;p196">
                  <a:extLst>
                    <a:ext uri="{FF2B5EF4-FFF2-40B4-BE49-F238E27FC236}">
                      <a16:creationId xmlns:a16="http://schemas.microsoft.com/office/drawing/2014/main" id="{7E2EE964-4F07-C240-B241-0675B495812F}"/>
                    </a:ext>
                  </a:extLst>
                </p:cNvPr>
                <p:cNvSpPr/>
                <p:nvPr/>
              </p:nvSpPr>
              <p:spPr>
                <a:xfrm>
                  <a:off x="6139588" y="1485542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B4A7D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1" name="Google Shape;3922;p196">
                  <a:extLst>
                    <a:ext uri="{FF2B5EF4-FFF2-40B4-BE49-F238E27FC236}">
                      <a16:creationId xmlns:a16="http://schemas.microsoft.com/office/drawing/2014/main" id="{58FE747A-A181-4448-A415-2A28C0315B05}"/>
                    </a:ext>
                  </a:extLst>
                </p:cNvPr>
                <p:cNvSpPr/>
                <p:nvPr/>
              </p:nvSpPr>
              <p:spPr>
                <a:xfrm>
                  <a:off x="6139608" y="1517286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B4A7D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56" name="Google Shape;3923;p196">
                <a:extLst>
                  <a:ext uri="{FF2B5EF4-FFF2-40B4-BE49-F238E27FC236}">
                    <a16:creationId xmlns:a16="http://schemas.microsoft.com/office/drawing/2014/main" id="{19B11DD8-9488-AF47-8CF5-F212680152AD}"/>
                  </a:ext>
                </a:extLst>
              </p:cNvPr>
              <p:cNvGrpSpPr/>
              <p:nvPr/>
            </p:nvGrpSpPr>
            <p:grpSpPr>
              <a:xfrm>
                <a:off x="5005765" y="3359006"/>
                <a:ext cx="326231" cy="92994"/>
                <a:chOff x="3648081" y="1933581"/>
                <a:chExt cx="326231" cy="92994"/>
              </a:xfrm>
            </p:grpSpPr>
            <p:sp>
              <p:nvSpPr>
                <p:cNvPr id="544" name="Google Shape;3924;p196">
                  <a:extLst>
                    <a:ext uri="{FF2B5EF4-FFF2-40B4-BE49-F238E27FC236}">
                      <a16:creationId xmlns:a16="http://schemas.microsoft.com/office/drawing/2014/main" id="{70360252-85A4-9440-9EB1-DD2194ACB9E0}"/>
                    </a:ext>
                  </a:extLst>
                </p:cNvPr>
                <p:cNvSpPr/>
                <p:nvPr/>
              </p:nvSpPr>
              <p:spPr>
                <a:xfrm>
                  <a:off x="3936213" y="193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5" name="Google Shape;3925;p196">
                  <a:extLst>
                    <a:ext uri="{FF2B5EF4-FFF2-40B4-BE49-F238E27FC236}">
                      <a16:creationId xmlns:a16="http://schemas.microsoft.com/office/drawing/2014/main" id="{87ADC3AE-6BF1-1E49-B440-DFDA46969B61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6" name="Google Shape;3926;p196">
                  <a:extLst>
                    <a:ext uri="{FF2B5EF4-FFF2-40B4-BE49-F238E27FC236}">
                      <a16:creationId xmlns:a16="http://schemas.microsoft.com/office/drawing/2014/main" id="{0E793F13-5ED3-F141-A409-74A21D220BAD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7" name="Google Shape;3927;p196">
                  <a:extLst>
                    <a:ext uri="{FF2B5EF4-FFF2-40B4-BE49-F238E27FC236}">
                      <a16:creationId xmlns:a16="http://schemas.microsoft.com/office/drawing/2014/main" id="{0CDCE581-F847-CE43-86F6-08288464F0DF}"/>
                    </a:ext>
                  </a:extLst>
                </p:cNvPr>
                <p:cNvSpPr/>
                <p:nvPr/>
              </p:nvSpPr>
              <p:spPr>
                <a:xfrm>
                  <a:off x="376476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8" name="Google Shape;3928;p196">
                  <a:extLst>
                    <a:ext uri="{FF2B5EF4-FFF2-40B4-BE49-F238E27FC236}">
                      <a16:creationId xmlns:a16="http://schemas.microsoft.com/office/drawing/2014/main" id="{07286A3D-3975-FD43-9205-9B3D0BE571E6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9" name="Google Shape;3929;p196">
                  <a:extLst>
                    <a:ext uri="{FF2B5EF4-FFF2-40B4-BE49-F238E27FC236}">
                      <a16:creationId xmlns:a16="http://schemas.microsoft.com/office/drawing/2014/main" id="{B8171E3E-8970-1D4E-ACAB-EEA79D40395D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7" name="Google Shape;3930;p196">
                <a:extLst>
                  <a:ext uri="{FF2B5EF4-FFF2-40B4-BE49-F238E27FC236}">
                    <a16:creationId xmlns:a16="http://schemas.microsoft.com/office/drawing/2014/main" id="{5E65688E-DBF6-5745-8D02-4BBB3A1A4B9D}"/>
                  </a:ext>
                </a:extLst>
              </p:cNvPr>
              <p:cNvGrpSpPr/>
              <p:nvPr/>
            </p:nvGrpSpPr>
            <p:grpSpPr>
              <a:xfrm>
                <a:off x="5003384" y="3442369"/>
                <a:ext cx="328613" cy="157288"/>
                <a:chOff x="3645700" y="1869287"/>
                <a:chExt cx="328613" cy="157288"/>
              </a:xfrm>
            </p:grpSpPr>
            <p:grpSp>
              <p:nvGrpSpPr>
                <p:cNvPr id="531" name="Google Shape;3931;p196">
                  <a:extLst>
                    <a:ext uri="{FF2B5EF4-FFF2-40B4-BE49-F238E27FC236}">
                      <a16:creationId xmlns:a16="http://schemas.microsoft.com/office/drawing/2014/main" id="{50301955-5ABE-DE42-86AE-7C50B058F071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85850"/>
                  <a:chOff x="3645700" y="1869287"/>
                  <a:chExt cx="323850" cy="85850"/>
                </a:xfrm>
              </p:grpSpPr>
              <p:sp>
                <p:nvSpPr>
                  <p:cNvPr id="538" name="Google Shape;3932;p196">
                    <a:extLst>
                      <a:ext uri="{FF2B5EF4-FFF2-40B4-BE49-F238E27FC236}">
                        <a16:creationId xmlns:a16="http://schemas.microsoft.com/office/drawing/2014/main" id="{2224D8EC-46E3-0048-9AD1-2082FD9AC2CA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9" name="Google Shape;3933;p196">
                    <a:extLst>
                      <a:ext uri="{FF2B5EF4-FFF2-40B4-BE49-F238E27FC236}">
                        <a16:creationId xmlns:a16="http://schemas.microsoft.com/office/drawing/2014/main" id="{72C1E1A7-6F00-C043-93C8-BDAC4299D70E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0" name="Google Shape;3934;p196">
                    <a:extLst>
                      <a:ext uri="{FF2B5EF4-FFF2-40B4-BE49-F238E27FC236}">
                        <a16:creationId xmlns:a16="http://schemas.microsoft.com/office/drawing/2014/main" id="{19277342-9B2E-1445-9876-D5BB0CC0F0A0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1" name="Google Shape;3935;p196">
                    <a:extLst>
                      <a:ext uri="{FF2B5EF4-FFF2-40B4-BE49-F238E27FC236}">
                        <a16:creationId xmlns:a16="http://schemas.microsoft.com/office/drawing/2014/main" id="{AAEFD4FC-098E-B644-ADD6-64DFEBD595E5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2" name="Google Shape;3936;p196">
                    <a:extLst>
                      <a:ext uri="{FF2B5EF4-FFF2-40B4-BE49-F238E27FC236}">
                        <a16:creationId xmlns:a16="http://schemas.microsoft.com/office/drawing/2014/main" id="{81841B26-654E-034E-8FC7-D024EBBCBCDF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3" name="Google Shape;3937;p196">
                    <a:extLst>
                      <a:ext uri="{FF2B5EF4-FFF2-40B4-BE49-F238E27FC236}">
                        <a16:creationId xmlns:a16="http://schemas.microsoft.com/office/drawing/2014/main" id="{A0B91DEB-B109-B646-8346-F66EF1A51A77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32" name="Google Shape;3938;p196">
                  <a:extLst>
                    <a:ext uri="{FF2B5EF4-FFF2-40B4-BE49-F238E27FC236}">
                      <a16:creationId xmlns:a16="http://schemas.microsoft.com/office/drawing/2014/main" id="{6C4D931B-F861-8A47-B144-06F194C42DF8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3" name="Google Shape;3939;p196">
                  <a:extLst>
                    <a:ext uri="{FF2B5EF4-FFF2-40B4-BE49-F238E27FC236}">
                      <a16:creationId xmlns:a16="http://schemas.microsoft.com/office/drawing/2014/main" id="{6F3880F5-A9D2-5D42-A880-47E601580E49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4" name="Google Shape;3940;p196">
                  <a:extLst>
                    <a:ext uri="{FF2B5EF4-FFF2-40B4-BE49-F238E27FC236}">
                      <a16:creationId xmlns:a16="http://schemas.microsoft.com/office/drawing/2014/main" id="{6AE48D22-AD66-1048-9A39-B0BC8632867B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5" name="Google Shape;3941;p196">
                  <a:extLst>
                    <a:ext uri="{FF2B5EF4-FFF2-40B4-BE49-F238E27FC236}">
                      <a16:creationId xmlns:a16="http://schemas.microsoft.com/office/drawing/2014/main" id="{B4DBEEE7-391C-594E-A839-4794FC8AD273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6" name="Google Shape;3942;p196">
                  <a:extLst>
                    <a:ext uri="{FF2B5EF4-FFF2-40B4-BE49-F238E27FC236}">
                      <a16:creationId xmlns:a16="http://schemas.microsoft.com/office/drawing/2014/main" id="{91EA09CD-5994-A34D-A8F0-2CE8F47ACDE4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7" name="Google Shape;3943;p196">
                  <a:extLst>
                    <a:ext uri="{FF2B5EF4-FFF2-40B4-BE49-F238E27FC236}">
                      <a16:creationId xmlns:a16="http://schemas.microsoft.com/office/drawing/2014/main" id="{13D3EE0D-73F6-E546-B22C-91A716E25596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8" name="Google Shape;3944;p196">
                <a:extLst>
                  <a:ext uri="{FF2B5EF4-FFF2-40B4-BE49-F238E27FC236}">
                    <a16:creationId xmlns:a16="http://schemas.microsoft.com/office/drawing/2014/main" id="{64FC7C1B-E1BE-3247-8A95-F993D0BA90C8}"/>
                  </a:ext>
                </a:extLst>
              </p:cNvPr>
              <p:cNvGrpSpPr/>
              <p:nvPr/>
            </p:nvGrpSpPr>
            <p:grpSpPr>
              <a:xfrm rot="10800000" flipH="1">
                <a:off x="5003365" y="3816950"/>
                <a:ext cx="326231" cy="78706"/>
                <a:chOff x="3648081" y="1935962"/>
                <a:chExt cx="326231" cy="78706"/>
              </a:xfrm>
            </p:grpSpPr>
            <p:sp>
              <p:nvSpPr>
                <p:cNvPr id="525" name="Google Shape;3945;p196">
                  <a:extLst>
                    <a:ext uri="{FF2B5EF4-FFF2-40B4-BE49-F238E27FC236}">
                      <a16:creationId xmlns:a16="http://schemas.microsoft.com/office/drawing/2014/main" id="{6F2701B6-305C-C94A-872E-6D71B658F292}"/>
                    </a:ext>
                  </a:extLst>
                </p:cNvPr>
                <p:cNvSpPr/>
                <p:nvPr/>
              </p:nvSpPr>
              <p:spPr>
                <a:xfrm>
                  <a:off x="3936213" y="193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6" name="Google Shape;3946;p196">
                  <a:extLst>
                    <a:ext uri="{FF2B5EF4-FFF2-40B4-BE49-F238E27FC236}">
                      <a16:creationId xmlns:a16="http://schemas.microsoft.com/office/drawing/2014/main" id="{C6893204-A649-D344-90EF-667A646424F6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7" name="Google Shape;3947;p196">
                  <a:extLst>
                    <a:ext uri="{FF2B5EF4-FFF2-40B4-BE49-F238E27FC236}">
                      <a16:creationId xmlns:a16="http://schemas.microsoft.com/office/drawing/2014/main" id="{C5AB73F0-14C4-8846-9225-695A9CC95B46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8" name="Google Shape;3948;p196">
                  <a:extLst>
                    <a:ext uri="{FF2B5EF4-FFF2-40B4-BE49-F238E27FC236}">
                      <a16:creationId xmlns:a16="http://schemas.microsoft.com/office/drawing/2014/main" id="{0E9AC444-CD9C-3145-A044-1FB017B05BCC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9" name="Google Shape;3949;p196">
                  <a:extLst>
                    <a:ext uri="{FF2B5EF4-FFF2-40B4-BE49-F238E27FC236}">
                      <a16:creationId xmlns:a16="http://schemas.microsoft.com/office/drawing/2014/main" id="{EB80C0DE-51BC-0147-BD7C-093AD0BEEBD2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0" name="Google Shape;3950;p196">
                  <a:extLst>
                    <a:ext uri="{FF2B5EF4-FFF2-40B4-BE49-F238E27FC236}">
                      <a16:creationId xmlns:a16="http://schemas.microsoft.com/office/drawing/2014/main" id="{825BD16C-6480-BE4D-A9E6-A0BA670AB542}"/>
                    </a:ext>
                  </a:extLst>
                </p:cNvPr>
                <p:cNvSpPr/>
                <p:nvPr/>
              </p:nvSpPr>
              <p:spPr>
                <a:xfrm>
                  <a:off x="3648081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59" name="Google Shape;3951;p196">
                <a:extLst>
                  <a:ext uri="{FF2B5EF4-FFF2-40B4-BE49-F238E27FC236}">
                    <a16:creationId xmlns:a16="http://schemas.microsoft.com/office/drawing/2014/main" id="{D5F01ACD-C1D1-8A47-A63E-9789A15449D1}"/>
                  </a:ext>
                </a:extLst>
              </p:cNvPr>
              <p:cNvGrpSpPr/>
              <p:nvPr/>
            </p:nvGrpSpPr>
            <p:grpSpPr>
              <a:xfrm rot="10800000" flipH="1">
                <a:off x="5000984" y="3678806"/>
                <a:ext cx="328613" cy="135869"/>
                <a:chOff x="3645700" y="1869287"/>
                <a:chExt cx="328613" cy="135869"/>
              </a:xfrm>
            </p:grpSpPr>
            <p:grpSp>
              <p:nvGrpSpPr>
                <p:cNvPr id="512" name="Google Shape;3952;p196">
                  <a:extLst>
                    <a:ext uri="{FF2B5EF4-FFF2-40B4-BE49-F238E27FC236}">
                      <a16:creationId xmlns:a16="http://schemas.microsoft.com/office/drawing/2014/main" id="{AE48DB84-8E6F-6C46-8859-79940FDB4EA6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66800"/>
                  <a:chOff x="3645700" y="1869287"/>
                  <a:chExt cx="323850" cy="66800"/>
                </a:xfrm>
              </p:grpSpPr>
              <p:sp>
                <p:nvSpPr>
                  <p:cNvPr id="519" name="Google Shape;3953;p196">
                    <a:extLst>
                      <a:ext uri="{FF2B5EF4-FFF2-40B4-BE49-F238E27FC236}">
                        <a16:creationId xmlns:a16="http://schemas.microsoft.com/office/drawing/2014/main" id="{35233391-0FBD-B44B-9245-FE893A30BF02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0" name="Google Shape;3954;p196">
                    <a:extLst>
                      <a:ext uri="{FF2B5EF4-FFF2-40B4-BE49-F238E27FC236}">
                        <a16:creationId xmlns:a16="http://schemas.microsoft.com/office/drawing/2014/main" id="{F3535FD6-8333-FB44-AC65-6E494933B0D2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1" name="Google Shape;3955;p196">
                    <a:extLst>
                      <a:ext uri="{FF2B5EF4-FFF2-40B4-BE49-F238E27FC236}">
                        <a16:creationId xmlns:a16="http://schemas.microsoft.com/office/drawing/2014/main" id="{DB329FB1-5AC1-E34F-BCC2-1B070BDDA5A5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88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2" name="Google Shape;3956;p196">
                    <a:extLst>
                      <a:ext uri="{FF2B5EF4-FFF2-40B4-BE49-F238E27FC236}">
                        <a16:creationId xmlns:a16="http://schemas.microsoft.com/office/drawing/2014/main" id="{EB40B67E-E394-BE48-ABE7-ED8D422F6AE2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3" name="Google Shape;3957;p196">
                    <a:extLst>
                      <a:ext uri="{FF2B5EF4-FFF2-40B4-BE49-F238E27FC236}">
                        <a16:creationId xmlns:a16="http://schemas.microsoft.com/office/drawing/2014/main" id="{3A65862E-52A9-584A-8B23-ED5F1B54FC03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4" name="Google Shape;3958;p196">
                    <a:extLst>
                      <a:ext uri="{FF2B5EF4-FFF2-40B4-BE49-F238E27FC236}">
                        <a16:creationId xmlns:a16="http://schemas.microsoft.com/office/drawing/2014/main" id="{91DBAD26-3D11-0B45-9AB0-DE1EB903B255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16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13" name="Google Shape;3959;p196">
                  <a:extLst>
                    <a:ext uri="{FF2B5EF4-FFF2-40B4-BE49-F238E27FC236}">
                      <a16:creationId xmlns:a16="http://schemas.microsoft.com/office/drawing/2014/main" id="{40C302D9-DA78-2C44-846E-95A658F13EBA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4" name="Google Shape;3960;p196">
                  <a:extLst>
                    <a:ext uri="{FF2B5EF4-FFF2-40B4-BE49-F238E27FC236}">
                      <a16:creationId xmlns:a16="http://schemas.microsoft.com/office/drawing/2014/main" id="{DFDD4CF1-3D15-4648-8EB6-E6FBBD63694E}"/>
                    </a:ext>
                  </a:extLst>
                </p:cNvPr>
                <p:cNvSpPr/>
                <p:nvPr/>
              </p:nvSpPr>
              <p:spPr>
                <a:xfrm>
                  <a:off x="3879063" y="19478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5" name="Google Shape;3961;p196">
                  <a:extLst>
                    <a:ext uri="{FF2B5EF4-FFF2-40B4-BE49-F238E27FC236}">
                      <a16:creationId xmlns:a16="http://schemas.microsoft.com/office/drawing/2014/main" id="{E02B92A8-5D28-D945-BBDE-1C42468B1CAD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6" name="Google Shape;3962;p196">
                  <a:extLst>
                    <a:ext uri="{FF2B5EF4-FFF2-40B4-BE49-F238E27FC236}">
                      <a16:creationId xmlns:a16="http://schemas.microsoft.com/office/drawing/2014/main" id="{B525621C-A559-9644-94B6-0B64EB5C03C2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7" name="Google Shape;3963;p196">
                  <a:extLst>
                    <a:ext uri="{FF2B5EF4-FFF2-40B4-BE49-F238E27FC236}">
                      <a16:creationId xmlns:a16="http://schemas.microsoft.com/office/drawing/2014/main" id="{84A23C0D-FD9E-5E4C-8DCC-844AD8516494}"/>
                    </a:ext>
                  </a:extLst>
                </p:cNvPr>
                <p:cNvSpPr/>
                <p:nvPr/>
              </p:nvSpPr>
              <p:spPr>
                <a:xfrm>
                  <a:off x="3707613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8" name="Google Shape;3964;p196">
                  <a:extLst>
                    <a:ext uri="{FF2B5EF4-FFF2-40B4-BE49-F238E27FC236}">
                      <a16:creationId xmlns:a16="http://schemas.microsoft.com/office/drawing/2014/main" id="{6DD2F4BB-4746-4A49-A1D7-57326E656A93}"/>
                    </a:ext>
                  </a:extLst>
                </p:cNvPr>
                <p:cNvSpPr/>
                <p:nvPr/>
              </p:nvSpPr>
              <p:spPr>
                <a:xfrm>
                  <a:off x="3648081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60" name="Google Shape;3965;p196">
                <a:extLst>
                  <a:ext uri="{FF2B5EF4-FFF2-40B4-BE49-F238E27FC236}">
                    <a16:creationId xmlns:a16="http://schemas.microsoft.com/office/drawing/2014/main" id="{83358B87-F039-F240-8DF8-B0B8C4F61CA7}"/>
                  </a:ext>
                </a:extLst>
              </p:cNvPr>
              <p:cNvGrpSpPr/>
              <p:nvPr/>
            </p:nvGrpSpPr>
            <p:grpSpPr>
              <a:xfrm>
                <a:off x="5006952" y="3603156"/>
                <a:ext cx="326231" cy="62038"/>
                <a:chOff x="3648081" y="1950249"/>
                <a:chExt cx="326231" cy="62038"/>
              </a:xfrm>
            </p:grpSpPr>
            <p:sp>
              <p:nvSpPr>
                <p:cNvPr id="506" name="Google Shape;3966;p196">
                  <a:extLst>
                    <a:ext uri="{FF2B5EF4-FFF2-40B4-BE49-F238E27FC236}">
                      <a16:creationId xmlns:a16="http://schemas.microsoft.com/office/drawing/2014/main" id="{5A353460-FFE3-4444-AEAB-3469ACB974EF}"/>
                    </a:ext>
                  </a:extLst>
                </p:cNvPr>
                <p:cNvSpPr/>
                <p:nvPr/>
              </p:nvSpPr>
              <p:spPr>
                <a:xfrm>
                  <a:off x="393621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7" name="Google Shape;3967;p196">
                  <a:extLst>
                    <a:ext uri="{FF2B5EF4-FFF2-40B4-BE49-F238E27FC236}">
                      <a16:creationId xmlns:a16="http://schemas.microsoft.com/office/drawing/2014/main" id="{E5F8387D-FCB9-304D-99F2-189B24DA2078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8" name="Google Shape;3968;p196">
                  <a:extLst>
                    <a:ext uri="{FF2B5EF4-FFF2-40B4-BE49-F238E27FC236}">
                      <a16:creationId xmlns:a16="http://schemas.microsoft.com/office/drawing/2014/main" id="{8BD922A0-6F4A-5F43-B67F-6BC065519330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9" name="Google Shape;3969;p196">
                  <a:extLst>
                    <a:ext uri="{FF2B5EF4-FFF2-40B4-BE49-F238E27FC236}">
                      <a16:creationId xmlns:a16="http://schemas.microsoft.com/office/drawing/2014/main" id="{AC5D6A65-97EA-1F47-9C4C-C417B63B175E}"/>
                    </a:ext>
                  </a:extLst>
                </p:cNvPr>
                <p:cNvSpPr/>
                <p:nvPr/>
              </p:nvSpPr>
              <p:spPr>
                <a:xfrm>
                  <a:off x="3764763" y="19526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0" name="Google Shape;3970;p196">
                  <a:extLst>
                    <a:ext uri="{FF2B5EF4-FFF2-40B4-BE49-F238E27FC236}">
                      <a16:creationId xmlns:a16="http://schemas.microsoft.com/office/drawing/2014/main" id="{C5CE95E9-90C6-6D48-8D8C-E5536456AFF2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1" name="Google Shape;3971;p196">
                  <a:extLst>
                    <a:ext uri="{FF2B5EF4-FFF2-40B4-BE49-F238E27FC236}">
                      <a16:creationId xmlns:a16="http://schemas.microsoft.com/office/drawing/2014/main" id="{302E75C0-E441-4748-BCB3-57ADEA32C84D}"/>
                    </a:ext>
                  </a:extLst>
                </p:cNvPr>
                <p:cNvSpPr/>
                <p:nvPr/>
              </p:nvSpPr>
              <p:spPr>
                <a:xfrm>
                  <a:off x="3648081" y="19573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61" name="Google Shape;3972;p196">
                <a:extLst>
                  <a:ext uri="{FF2B5EF4-FFF2-40B4-BE49-F238E27FC236}">
                    <a16:creationId xmlns:a16="http://schemas.microsoft.com/office/drawing/2014/main" id="{C114F609-177D-F24E-97D7-1253F4EF9B29}"/>
                  </a:ext>
                </a:extLst>
              </p:cNvPr>
              <p:cNvGrpSpPr/>
              <p:nvPr/>
            </p:nvGrpSpPr>
            <p:grpSpPr>
              <a:xfrm>
                <a:off x="6688234" y="3388387"/>
                <a:ext cx="394125" cy="457125"/>
                <a:chOff x="6139588" y="1485542"/>
                <a:chExt cx="394125" cy="1443400"/>
              </a:xfrm>
            </p:grpSpPr>
            <p:sp>
              <p:nvSpPr>
                <p:cNvPr id="504" name="Google Shape;3973;p196">
                  <a:extLst>
                    <a:ext uri="{FF2B5EF4-FFF2-40B4-BE49-F238E27FC236}">
                      <a16:creationId xmlns:a16="http://schemas.microsoft.com/office/drawing/2014/main" id="{7675AD49-4CE3-DF4C-9BBE-2D55D4C840EE}"/>
                    </a:ext>
                  </a:extLst>
                </p:cNvPr>
                <p:cNvSpPr/>
                <p:nvPr/>
              </p:nvSpPr>
              <p:spPr>
                <a:xfrm>
                  <a:off x="6139588" y="1485542"/>
                  <a:ext cx="394125" cy="14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5" h="57736" extrusionOk="0">
                      <a:moveTo>
                        <a:pt x="11907" y="1366"/>
                      </a:moveTo>
                      <a:cubicBezTo>
                        <a:pt x="12193" y="1271"/>
                        <a:pt x="13177" y="905"/>
                        <a:pt x="13621" y="794"/>
                      </a:cubicBezTo>
                      <a:cubicBezTo>
                        <a:pt x="14066" y="683"/>
                        <a:pt x="14272" y="636"/>
                        <a:pt x="14574" y="699"/>
                      </a:cubicBezTo>
                      <a:cubicBezTo>
                        <a:pt x="14876" y="763"/>
                        <a:pt x="15241" y="731"/>
                        <a:pt x="15431" y="1175"/>
                      </a:cubicBezTo>
                      <a:cubicBezTo>
                        <a:pt x="15622" y="1620"/>
                        <a:pt x="15669" y="2302"/>
                        <a:pt x="15717" y="3366"/>
                      </a:cubicBezTo>
                      <a:cubicBezTo>
                        <a:pt x="15765" y="4430"/>
                        <a:pt x="15717" y="1"/>
                        <a:pt x="15717" y="7557"/>
                      </a:cubicBezTo>
                      <a:cubicBezTo>
                        <a:pt x="15717" y="15114"/>
                        <a:pt x="15717" y="41149"/>
                        <a:pt x="15717" y="48705"/>
                      </a:cubicBezTo>
                      <a:cubicBezTo>
                        <a:pt x="15717" y="56262"/>
                        <a:pt x="15733" y="51912"/>
                        <a:pt x="15717" y="52896"/>
                      </a:cubicBezTo>
                      <a:cubicBezTo>
                        <a:pt x="15701" y="53880"/>
                        <a:pt x="15637" y="54087"/>
                        <a:pt x="15621" y="54611"/>
                      </a:cubicBezTo>
                      <a:cubicBezTo>
                        <a:pt x="15605" y="55135"/>
                        <a:pt x="15685" y="55531"/>
                        <a:pt x="15621" y="56039"/>
                      </a:cubicBezTo>
                      <a:cubicBezTo>
                        <a:pt x="15558" y="56547"/>
                        <a:pt x="15653" y="57437"/>
                        <a:pt x="15240" y="57659"/>
                      </a:cubicBezTo>
                      <a:cubicBezTo>
                        <a:pt x="14827" y="57881"/>
                        <a:pt x="14034" y="57564"/>
                        <a:pt x="13145" y="57373"/>
                      </a:cubicBezTo>
                      <a:cubicBezTo>
                        <a:pt x="12256" y="57183"/>
                        <a:pt x="11478" y="56881"/>
                        <a:pt x="9906" y="56516"/>
                      </a:cubicBezTo>
                      <a:cubicBezTo>
                        <a:pt x="8334" y="56151"/>
                        <a:pt x="4969" y="55436"/>
                        <a:pt x="3715" y="55182"/>
                      </a:cubicBezTo>
                      <a:cubicBezTo>
                        <a:pt x="2461" y="54928"/>
                        <a:pt x="2827" y="55087"/>
                        <a:pt x="2382" y="54992"/>
                      </a:cubicBezTo>
                      <a:cubicBezTo>
                        <a:pt x="1938" y="54897"/>
                        <a:pt x="1382" y="54881"/>
                        <a:pt x="1048" y="54611"/>
                      </a:cubicBezTo>
                      <a:cubicBezTo>
                        <a:pt x="715" y="54341"/>
                        <a:pt x="508" y="54341"/>
                        <a:pt x="381" y="53372"/>
                      </a:cubicBezTo>
                      <a:cubicBezTo>
                        <a:pt x="254" y="52404"/>
                        <a:pt x="334" y="55245"/>
                        <a:pt x="286" y="48800"/>
                      </a:cubicBezTo>
                      <a:cubicBezTo>
                        <a:pt x="239" y="42355"/>
                        <a:pt x="144" y="21051"/>
                        <a:pt x="96" y="14701"/>
                      </a:cubicBezTo>
                      <a:cubicBezTo>
                        <a:pt x="48" y="8351"/>
                        <a:pt x="0" y="11986"/>
                        <a:pt x="0" y="10700"/>
                      </a:cubicBezTo>
                      <a:cubicBezTo>
                        <a:pt x="0" y="9414"/>
                        <a:pt x="80" y="7605"/>
                        <a:pt x="96" y="6986"/>
                      </a:cubicBezTo>
                    </a:path>
                  </a:pathLst>
                </a:cu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05" name="Google Shape;3974;p196">
                  <a:extLst>
                    <a:ext uri="{FF2B5EF4-FFF2-40B4-BE49-F238E27FC236}">
                      <a16:creationId xmlns:a16="http://schemas.microsoft.com/office/drawing/2014/main" id="{B2B8793C-2474-664D-9C17-DA4F4BB15C2B}"/>
                    </a:ext>
                  </a:extLst>
                </p:cNvPr>
                <p:cNvSpPr/>
                <p:nvPr/>
              </p:nvSpPr>
              <p:spPr>
                <a:xfrm>
                  <a:off x="6139608" y="1517286"/>
                  <a:ext cx="30002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6573" extrusionOk="0">
                      <a:moveTo>
                        <a:pt x="95" y="6573"/>
                      </a:moveTo>
                      <a:cubicBezTo>
                        <a:pt x="95" y="6303"/>
                        <a:pt x="0" y="5477"/>
                        <a:pt x="95" y="4953"/>
                      </a:cubicBezTo>
                      <a:cubicBezTo>
                        <a:pt x="190" y="4429"/>
                        <a:pt x="158" y="3810"/>
                        <a:pt x="666" y="3429"/>
                      </a:cubicBezTo>
                      <a:cubicBezTo>
                        <a:pt x="1174" y="3048"/>
                        <a:pt x="1254" y="3239"/>
                        <a:pt x="3143" y="2667"/>
                      </a:cubicBezTo>
                      <a:cubicBezTo>
                        <a:pt x="5032" y="2096"/>
                        <a:pt x="10525" y="445"/>
                        <a:pt x="12001" y="0"/>
                      </a:cubicBezTo>
                    </a:path>
                  </a:pathLst>
                </a:cu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62" name="Google Shape;3975;p196">
                <a:extLst>
                  <a:ext uri="{FF2B5EF4-FFF2-40B4-BE49-F238E27FC236}">
                    <a16:creationId xmlns:a16="http://schemas.microsoft.com/office/drawing/2014/main" id="{A2B41F9F-E411-FF4E-A796-0F76A999D2D4}"/>
                  </a:ext>
                </a:extLst>
              </p:cNvPr>
              <p:cNvGrpSpPr/>
              <p:nvPr/>
            </p:nvGrpSpPr>
            <p:grpSpPr>
              <a:xfrm>
                <a:off x="6721471" y="3426331"/>
                <a:ext cx="331013" cy="381831"/>
                <a:chOff x="1862863" y="1995473"/>
                <a:chExt cx="331013" cy="381831"/>
              </a:xfrm>
            </p:grpSpPr>
            <p:grpSp>
              <p:nvGrpSpPr>
                <p:cNvPr id="469" name="Google Shape;3976;p196">
                  <a:extLst>
                    <a:ext uri="{FF2B5EF4-FFF2-40B4-BE49-F238E27FC236}">
                      <a16:creationId xmlns:a16="http://schemas.microsoft.com/office/drawing/2014/main" id="{5208568F-2C59-C442-B4EE-2F8F58682BCE}"/>
                    </a:ext>
                  </a:extLst>
                </p:cNvPr>
                <p:cNvGrpSpPr/>
                <p:nvPr/>
              </p:nvGrpSpPr>
              <p:grpSpPr>
                <a:xfrm>
                  <a:off x="1865263" y="1995473"/>
                  <a:ext cx="328613" cy="152525"/>
                  <a:chOff x="3645700" y="1869287"/>
                  <a:chExt cx="328613" cy="152525"/>
                </a:xfrm>
              </p:grpSpPr>
              <p:grpSp>
                <p:nvGrpSpPr>
                  <p:cNvPr id="491" name="Google Shape;3977;p196">
                    <a:extLst>
                      <a:ext uri="{FF2B5EF4-FFF2-40B4-BE49-F238E27FC236}">
                        <a16:creationId xmlns:a16="http://schemas.microsoft.com/office/drawing/2014/main" id="{FED0A7C4-D63D-B74B-A596-89FFA3044F73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69287"/>
                    <a:ext cx="328613" cy="76325"/>
                    <a:chOff x="3645700" y="1869287"/>
                    <a:chExt cx="328613" cy="76325"/>
                  </a:xfrm>
                </p:grpSpPr>
                <p:sp>
                  <p:nvSpPr>
                    <p:cNvPr id="498" name="Google Shape;3978;p196">
                      <a:extLst>
                        <a:ext uri="{FF2B5EF4-FFF2-40B4-BE49-F238E27FC236}">
                          <a16:creationId xmlns:a16="http://schemas.microsoft.com/office/drawing/2014/main" id="{F56439B2-68C9-B24F-B6D9-F515C697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6213" y="1869287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9" name="Google Shape;3979;p196">
                      <a:extLst>
                        <a:ext uri="{FF2B5EF4-FFF2-40B4-BE49-F238E27FC236}">
                          <a16:creationId xmlns:a16="http://schemas.microsoft.com/office/drawing/2014/main" id="{8B17626E-F2AE-E24C-9574-C95561177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81199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0" name="Google Shape;3980;p196">
                      <a:extLst>
                        <a:ext uri="{FF2B5EF4-FFF2-40B4-BE49-F238E27FC236}">
                          <a16:creationId xmlns:a16="http://schemas.microsoft.com/office/drawing/2014/main" id="{0C853FC4-A8F8-B044-AE66-8380C4D90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859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1" name="Google Shape;3981;p196">
                      <a:extLst>
                        <a:ext uri="{FF2B5EF4-FFF2-40B4-BE49-F238E27FC236}">
                          <a16:creationId xmlns:a16="http://schemas.microsoft.com/office/drawing/2014/main" id="{E8AC738F-4630-C64B-A156-FBDBA5DF6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2" name="Google Shape;3982;p196">
                      <a:extLst>
                        <a:ext uri="{FF2B5EF4-FFF2-40B4-BE49-F238E27FC236}">
                          <a16:creationId xmlns:a16="http://schemas.microsoft.com/office/drawing/2014/main" id="{62A4215D-1D41-BB49-99E6-D3419B657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9071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3" name="Google Shape;3983;p196">
                      <a:extLst>
                        <a:ext uri="{FF2B5EF4-FFF2-40B4-BE49-F238E27FC236}">
                          <a16:creationId xmlns:a16="http://schemas.microsoft.com/office/drawing/2014/main" id="{E303EEB5-31F6-094F-919B-76962E1A1B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764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92" name="Google Shape;3984;p196">
                    <a:extLst>
                      <a:ext uri="{FF2B5EF4-FFF2-40B4-BE49-F238E27FC236}">
                        <a16:creationId xmlns:a16="http://schemas.microsoft.com/office/drawing/2014/main" id="{27528E34-56DE-AC46-9202-CFFAADBCDE42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3" name="Google Shape;3985;p196">
                    <a:extLst>
                      <a:ext uri="{FF2B5EF4-FFF2-40B4-BE49-F238E27FC236}">
                        <a16:creationId xmlns:a16="http://schemas.microsoft.com/office/drawing/2014/main" id="{C9DC9A2D-CCF4-5F4F-8E3A-6A4797B4B264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4" name="Google Shape;3986;p196">
                    <a:extLst>
                      <a:ext uri="{FF2B5EF4-FFF2-40B4-BE49-F238E27FC236}">
                        <a16:creationId xmlns:a16="http://schemas.microsoft.com/office/drawing/2014/main" id="{31F88618-8707-1842-8802-C3A282C768D3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5" name="Google Shape;3987;p196">
                    <a:extLst>
                      <a:ext uri="{FF2B5EF4-FFF2-40B4-BE49-F238E27FC236}">
                        <a16:creationId xmlns:a16="http://schemas.microsoft.com/office/drawing/2014/main" id="{C1CA78F9-6894-9749-86B7-2E49275B6D0D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97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6" name="Google Shape;3988;p196">
                    <a:extLst>
                      <a:ext uri="{FF2B5EF4-FFF2-40B4-BE49-F238E27FC236}">
                        <a16:creationId xmlns:a16="http://schemas.microsoft.com/office/drawing/2014/main" id="{1FBA56EB-15DF-514E-94AE-91F9094847E2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Google Shape;3989;p196">
                    <a:extLst>
                      <a:ext uri="{FF2B5EF4-FFF2-40B4-BE49-F238E27FC236}">
                        <a16:creationId xmlns:a16="http://schemas.microsoft.com/office/drawing/2014/main" id="{5347FBC7-7E8E-8F4A-81EE-1EA8E09E2B19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669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70" name="Google Shape;3990;p196">
                  <a:extLst>
                    <a:ext uri="{FF2B5EF4-FFF2-40B4-BE49-F238E27FC236}">
                      <a16:creationId xmlns:a16="http://schemas.microsoft.com/office/drawing/2014/main" id="{67F66BA9-1259-AE4C-A65A-B6A22277BAEE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862863" y="2236673"/>
                  <a:ext cx="328613" cy="140631"/>
                  <a:chOff x="3645700" y="1859762"/>
                  <a:chExt cx="328613" cy="140631"/>
                </a:xfrm>
              </p:grpSpPr>
              <p:grpSp>
                <p:nvGrpSpPr>
                  <p:cNvPr id="478" name="Google Shape;3991;p196">
                    <a:extLst>
                      <a:ext uri="{FF2B5EF4-FFF2-40B4-BE49-F238E27FC236}">
                        <a16:creationId xmlns:a16="http://schemas.microsoft.com/office/drawing/2014/main" id="{0C852194-BE97-F947-B0BE-7FE5FFFE8DB6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00" y="1859762"/>
                    <a:ext cx="323850" cy="66800"/>
                    <a:chOff x="3645700" y="1859762"/>
                    <a:chExt cx="323850" cy="66800"/>
                  </a:xfrm>
                </p:grpSpPr>
                <p:sp>
                  <p:nvSpPr>
                    <p:cNvPr id="485" name="Google Shape;3992;p196">
                      <a:extLst>
                        <a:ext uri="{FF2B5EF4-FFF2-40B4-BE49-F238E27FC236}">
                          <a16:creationId xmlns:a16="http://schemas.microsoft.com/office/drawing/2014/main" id="{3F703522-A3FA-614B-B858-D8FD8B3B4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1450" y="18597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6" name="Google Shape;3993;p196">
                      <a:extLst>
                        <a:ext uri="{FF2B5EF4-FFF2-40B4-BE49-F238E27FC236}">
                          <a16:creationId xmlns:a16="http://schemas.microsoft.com/office/drawing/2014/main" id="{16621032-7674-474E-B191-8896F2E57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715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7" name="Google Shape;3994;p196">
                      <a:extLst>
                        <a:ext uri="{FF2B5EF4-FFF2-40B4-BE49-F238E27FC236}">
                          <a16:creationId xmlns:a16="http://schemas.microsoft.com/office/drawing/2014/main" id="{DC068E1F-3553-E742-B9D8-28F04B82F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000" y="186453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8" name="Google Shape;3995;p196">
                      <a:extLst>
                        <a:ext uri="{FF2B5EF4-FFF2-40B4-BE49-F238E27FC236}">
                          <a16:creationId xmlns:a16="http://schemas.microsoft.com/office/drawing/2014/main" id="{A10A126C-239F-164E-B183-1E0D337DC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850" y="1869281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9" name="Google Shape;3996;p196">
                      <a:extLst>
                        <a:ext uri="{FF2B5EF4-FFF2-40B4-BE49-F238E27FC236}">
                          <a16:creationId xmlns:a16="http://schemas.microsoft.com/office/drawing/2014/main" id="{6A2DA3EB-5DBB-4A4B-8B52-C8F1877AF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5700" y="1871662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0" name="Google Shape;3997;p196">
                      <a:extLst>
                        <a:ext uri="{FF2B5EF4-FFF2-40B4-BE49-F238E27FC236}">
                          <a16:creationId xmlns:a16="http://schemas.microsoft.com/office/drawing/2014/main" id="{3F9AB256-6694-FF41-8960-DA9603924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300" y="1862143"/>
                      <a:ext cx="38100" cy="54900"/>
                    </a:xfrm>
                    <a:prstGeom prst="ellipse">
                      <a:avLst/>
                    </a:prstGeom>
                    <a:solidFill>
                      <a:srgbClr val="CCCCCC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479" name="Google Shape;3998;p196">
                    <a:extLst>
                      <a:ext uri="{FF2B5EF4-FFF2-40B4-BE49-F238E27FC236}">
                        <a16:creationId xmlns:a16="http://schemas.microsoft.com/office/drawing/2014/main" id="{FFE752A0-52D4-A445-8C82-EF67591118B7}"/>
                      </a:ext>
                    </a:extLst>
                  </p:cNvPr>
                  <p:cNvSpPr/>
                  <p:nvPr/>
                </p:nvSpPr>
                <p:spPr>
                  <a:xfrm>
                    <a:off x="3936213" y="19454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0" name="Google Shape;3999;p196">
                    <a:extLst>
                      <a:ext uri="{FF2B5EF4-FFF2-40B4-BE49-F238E27FC236}">
                        <a16:creationId xmlns:a16="http://schemas.microsoft.com/office/drawing/2014/main" id="{B80DE007-30AE-6144-A35F-560B3A70774D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43106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1" name="Google Shape;4000;p196">
                    <a:extLst>
                      <a:ext uri="{FF2B5EF4-FFF2-40B4-BE49-F238E27FC236}">
                        <a16:creationId xmlns:a16="http://schemas.microsoft.com/office/drawing/2014/main" id="{7E8C8AC3-E1F0-D941-A784-EC3E9B05864B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4549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2" name="Google Shape;4001;p196">
                    <a:extLst>
                      <a:ext uri="{FF2B5EF4-FFF2-40B4-BE49-F238E27FC236}">
                        <a16:creationId xmlns:a16="http://schemas.microsoft.com/office/drawing/2014/main" id="{CED4BE2F-2A3F-8140-87ED-1FD54C35EF29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4549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3" name="Google Shape;4002;p196">
                    <a:extLst>
                      <a:ext uri="{FF2B5EF4-FFF2-40B4-BE49-F238E27FC236}">
                        <a16:creationId xmlns:a16="http://schemas.microsoft.com/office/drawing/2014/main" id="{C7F2D54D-84F0-4445-82E9-3B27503DC0E4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454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4" name="Google Shape;4003;p196">
                    <a:extLst>
                      <a:ext uri="{FF2B5EF4-FFF2-40B4-BE49-F238E27FC236}">
                        <a16:creationId xmlns:a16="http://schemas.microsoft.com/office/drawing/2014/main" id="{6D233CF1-8026-414D-904D-B70C440E658D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454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71" name="Google Shape;4004;p196">
                  <a:extLst>
                    <a:ext uri="{FF2B5EF4-FFF2-40B4-BE49-F238E27FC236}">
                      <a16:creationId xmlns:a16="http://schemas.microsoft.com/office/drawing/2014/main" id="{1A60CC43-D7CE-F846-8957-72EBE2FE5FBA}"/>
                    </a:ext>
                  </a:extLst>
                </p:cNvPr>
                <p:cNvGrpSpPr/>
                <p:nvPr/>
              </p:nvGrpSpPr>
              <p:grpSpPr>
                <a:xfrm>
                  <a:off x="1868831" y="2156261"/>
                  <a:ext cx="321469" cy="62050"/>
                  <a:chOff x="3648081" y="1950249"/>
                  <a:chExt cx="321469" cy="62050"/>
                </a:xfrm>
              </p:grpSpPr>
              <p:sp>
                <p:nvSpPr>
                  <p:cNvPr id="472" name="Google Shape;4005;p196">
                    <a:extLst>
                      <a:ext uri="{FF2B5EF4-FFF2-40B4-BE49-F238E27FC236}">
                        <a16:creationId xmlns:a16="http://schemas.microsoft.com/office/drawing/2014/main" id="{93A50642-D8B2-FA4A-8EC6-467991AF8AB1}"/>
                      </a:ext>
                    </a:extLst>
                  </p:cNvPr>
                  <p:cNvSpPr/>
                  <p:nvPr/>
                </p:nvSpPr>
                <p:spPr>
                  <a:xfrm>
                    <a:off x="3931450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3" name="Google Shape;4006;p196">
                    <a:extLst>
                      <a:ext uri="{FF2B5EF4-FFF2-40B4-BE49-F238E27FC236}">
                        <a16:creationId xmlns:a16="http://schemas.microsoft.com/office/drawing/2014/main" id="{265B74CB-03F9-AB44-A65A-29CF253BF22E}"/>
                      </a:ext>
                    </a:extLst>
                  </p:cNvPr>
                  <p:cNvSpPr/>
                  <p:nvPr/>
                </p:nvSpPr>
                <p:spPr>
                  <a:xfrm>
                    <a:off x="3879063" y="195024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4" name="Google Shape;4007;p196">
                    <a:extLst>
                      <a:ext uri="{FF2B5EF4-FFF2-40B4-BE49-F238E27FC236}">
                        <a16:creationId xmlns:a16="http://schemas.microsoft.com/office/drawing/2014/main" id="{81EAD05C-ACEE-214D-8BF5-A91C42A7CCC8}"/>
                      </a:ext>
                    </a:extLst>
                  </p:cNvPr>
                  <p:cNvSpPr/>
                  <p:nvPr/>
                </p:nvSpPr>
                <p:spPr>
                  <a:xfrm>
                    <a:off x="3821913" y="1955018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5" name="Google Shape;4008;p196">
                    <a:extLst>
                      <a:ext uri="{FF2B5EF4-FFF2-40B4-BE49-F238E27FC236}">
                        <a16:creationId xmlns:a16="http://schemas.microsoft.com/office/drawing/2014/main" id="{09DD592C-2449-6043-87B4-237F865B4400}"/>
                      </a:ext>
                    </a:extLst>
                  </p:cNvPr>
                  <p:cNvSpPr/>
                  <p:nvPr/>
                </p:nvSpPr>
                <p:spPr>
                  <a:xfrm>
                    <a:off x="3764763" y="195739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6" name="Google Shape;4009;p196">
                    <a:extLst>
                      <a:ext uri="{FF2B5EF4-FFF2-40B4-BE49-F238E27FC236}">
                        <a16:creationId xmlns:a16="http://schemas.microsoft.com/office/drawing/2014/main" id="{5F909E4D-2F5A-434C-A78C-BB27F64568C1}"/>
                      </a:ext>
                    </a:extLst>
                  </p:cNvPr>
                  <p:cNvSpPr/>
                  <p:nvPr/>
                </p:nvSpPr>
                <p:spPr>
                  <a:xfrm>
                    <a:off x="3707613" y="1955006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7" name="Google Shape;4010;p196">
                    <a:extLst>
                      <a:ext uri="{FF2B5EF4-FFF2-40B4-BE49-F238E27FC236}">
                        <a16:creationId xmlns:a16="http://schemas.microsoft.com/office/drawing/2014/main" id="{AE08204F-34FE-7440-95DE-2056BE8AC4BF}"/>
                      </a:ext>
                    </a:extLst>
                  </p:cNvPr>
                  <p:cNvSpPr/>
                  <p:nvPr/>
                </p:nvSpPr>
                <p:spPr>
                  <a:xfrm>
                    <a:off x="3648081" y="1952624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463" name="Google Shape;4011;p196">
                <a:extLst>
                  <a:ext uri="{FF2B5EF4-FFF2-40B4-BE49-F238E27FC236}">
                    <a16:creationId xmlns:a16="http://schemas.microsoft.com/office/drawing/2014/main" id="{423A97D9-515E-A84F-A066-9A91A75136CA}"/>
                  </a:ext>
                </a:extLst>
              </p:cNvPr>
              <p:cNvCxnSpPr/>
              <p:nvPr/>
            </p:nvCxnSpPr>
            <p:spPr>
              <a:xfrm>
                <a:off x="6354711" y="3635248"/>
                <a:ext cx="3666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64" name="Google Shape;4012;p196">
                <a:extLst>
                  <a:ext uri="{FF2B5EF4-FFF2-40B4-BE49-F238E27FC236}">
                    <a16:creationId xmlns:a16="http://schemas.microsoft.com/office/drawing/2014/main" id="{6D755B69-45B7-0646-9528-30554A56399E}"/>
                  </a:ext>
                </a:extLst>
              </p:cNvPr>
              <p:cNvCxnSpPr>
                <a:endCxn id="612" idx="7"/>
              </p:cNvCxnSpPr>
              <p:nvPr/>
            </p:nvCxnSpPr>
            <p:spPr>
              <a:xfrm>
                <a:off x="3390035" y="3632865"/>
                <a:ext cx="594300" cy="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65" name="Google Shape;4013;p196">
                <a:extLst>
                  <a:ext uri="{FF2B5EF4-FFF2-40B4-BE49-F238E27FC236}">
                    <a16:creationId xmlns:a16="http://schemas.microsoft.com/office/drawing/2014/main" id="{98E9B8E6-85A6-1C4D-87D7-4A28A751B582}"/>
                  </a:ext>
                </a:extLst>
              </p:cNvPr>
              <p:cNvCxnSpPr/>
              <p:nvPr/>
            </p:nvCxnSpPr>
            <p:spPr>
              <a:xfrm rot="10800000" flipH="1">
                <a:off x="4317950" y="3625392"/>
                <a:ext cx="630900" cy="4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66" name="Google Shape;4014;p196">
                <a:extLst>
                  <a:ext uri="{FF2B5EF4-FFF2-40B4-BE49-F238E27FC236}">
                    <a16:creationId xmlns:a16="http://schemas.microsoft.com/office/drawing/2014/main" id="{D196AB69-6B3C-FC40-A89E-AAAE3ECCD80A}"/>
                  </a:ext>
                </a:extLst>
              </p:cNvPr>
              <p:cNvCxnSpPr/>
              <p:nvPr/>
            </p:nvCxnSpPr>
            <p:spPr>
              <a:xfrm rot="10800000" flipH="1">
                <a:off x="5365515" y="3616867"/>
                <a:ext cx="630900" cy="4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67" name="Google Shape;4015;p196">
                <a:extLst>
                  <a:ext uri="{FF2B5EF4-FFF2-40B4-BE49-F238E27FC236}">
                    <a16:creationId xmlns:a16="http://schemas.microsoft.com/office/drawing/2014/main" id="{25858C46-0999-2346-B233-B6F9E08EBDF9}"/>
                  </a:ext>
                </a:extLst>
              </p:cNvPr>
              <p:cNvCxnSpPr/>
              <p:nvPr/>
            </p:nvCxnSpPr>
            <p:spPr>
              <a:xfrm rot="10800000" flipH="1">
                <a:off x="7112838" y="3626123"/>
                <a:ext cx="630900" cy="4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68" name="Google Shape;4016;p196">
                <a:extLst>
                  <a:ext uri="{FF2B5EF4-FFF2-40B4-BE49-F238E27FC236}">
                    <a16:creationId xmlns:a16="http://schemas.microsoft.com/office/drawing/2014/main" id="{915CAB75-8FD3-5844-BA61-A66E4B8B65B7}"/>
                  </a:ext>
                </a:extLst>
              </p:cNvPr>
              <p:cNvCxnSpPr/>
              <p:nvPr/>
            </p:nvCxnSpPr>
            <p:spPr>
              <a:xfrm>
                <a:off x="2207024" y="3628788"/>
                <a:ext cx="797700" cy="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4017;p196">
              <a:extLst>
                <a:ext uri="{FF2B5EF4-FFF2-40B4-BE49-F238E27FC236}">
                  <a16:creationId xmlns:a16="http://schemas.microsoft.com/office/drawing/2014/main" id="{011C75BE-54AE-934E-A8BF-5E7B67FDBD59}"/>
                </a:ext>
              </a:extLst>
            </p:cNvPr>
            <p:cNvGrpSpPr/>
            <p:nvPr/>
          </p:nvGrpSpPr>
          <p:grpSpPr>
            <a:xfrm>
              <a:off x="6904825" y="2991237"/>
              <a:ext cx="200807" cy="307444"/>
              <a:chOff x="6139588" y="1485542"/>
              <a:chExt cx="394125" cy="1443400"/>
            </a:xfrm>
          </p:grpSpPr>
          <p:sp>
            <p:nvSpPr>
              <p:cNvPr id="441" name="Google Shape;4018;p196">
                <a:extLst>
                  <a:ext uri="{FF2B5EF4-FFF2-40B4-BE49-F238E27FC236}">
                    <a16:creationId xmlns:a16="http://schemas.microsoft.com/office/drawing/2014/main" id="{5065B367-D355-1E41-BA3C-5315322B9E96}"/>
                  </a:ext>
                </a:extLst>
              </p:cNvPr>
              <p:cNvSpPr/>
              <p:nvPr/>
            </p:nvSpPr>
            <p:spPr>
              <a:xfrm>
                <a:off x="6139588" y="1485542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EA433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2" name="Google Shape;4019;p196">
                <a:extLst>
                  <a:ext uri="{FF2B5EF4-FFF2-40B4-BE49-F238E27FC236}">
                    <a16:creationId xmlns:a16="http://schemas.microsoft.com/office/drawing/2014/main" id="{4ABEFAEF-372D-CC47-A0B8-249D0E3EA479}"/>
                  </a:ext>
                </a:extLst>
              </p:cNvPr>
              <p:cNvSpPr/>
              <p:nvPr/>
            </p:nvSpPr>
            <p:spPr>
              <a:xfrm>
                <a:off x="6139608" y="1517286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EA4335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0" name="Google Shape;4020;p196">
              <a:extLst>
                <a:ext uri="{FF2B5EF4-FFF2-40B4-BE49-F238E27FC236}">
                  <a16:creationId xmlns:a16="http://schemas.microsoft.com/office/drawing/2014/main" id="{59DC3728-7A92-0540-8CC5-B90C26C6D623}"/>
                </a:ext>
              </a:extLst>
            </p:cNvPr>
            <p:cNvGrpSpPr/>
            <p:nvPr/>
          </p:nvGrpSpPr>
          <p:grpSpPr>
            <a:xfrm>
              <a:off x="6921722" y="3016645"/>
              <a:ext cx="168651" cy="256743"/>
              <a:chOff x="1862863" y="1995473"/>
              <a:chExt cx="331013" cy="381831"/>
            </a:xfrm>
          </p:grpSpPr>
          <p:grpSp>
            <p:nvGrpSpPr>
              <p:cNvPr id="406" name="Google Shape;4021;p196">
                <a:extLst>
                  <a:ext uri="{FF2B5EF4-FFF2-40B4-BE49-F238E27FC236}">
                    <a16:creationId xmlns:a16="http://schemas.microsoft.com/office/drawing/2014/main" id="{091C169A-27AB-B74A-9B65-B8889703DDA3}"/>
                  </a:ext>
                </a:extLst>
              </p:cNvPr>
              <p:cNvGrpSpPr/>
              <p:nvPr/>
            </p:nvGrpSpPr>
            <p:grpSpPr>
              <a:xfrm>
                <a:off x="1865263" y="1995473"/>
                <a:ext cx="328613" cy="152525"/>
                <a:chOff x="3645700" y="1869287"/>
                <a:chExt cx="328613" cy="152525"/>
              </a:xfrm>
            </p:grpSpPr>
            <p:grpSp>
              <p:nvGrpSpPr>
                <p:cNvPr id="428" name="Google Shape;4022;p196">
                  <a:extLst>
                    <a:ext uri="{FF2B5EF4-FFF2-40B4-BE49-F238E27FC236}">
                      <a16:creationId xmlns:a16="http://schemas.microsoft.com/office/drawing/2014/main" id="{AFAF360E-428F-1147-9363-DE87F1081A8D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8613" cy="76325"/>
                  <a:chOff x="3645700" y="1869287"/>
                  <a:chExt cx="328613" cy="76325"/>
                </a:xfrm>
              </p:grpSpPr>
              <p:sp>
                <p:nvSpPr>
                  <p:cNvPr id="435" name="Google Shape;4023;p196">
                    <a:extLst>
                      <a:ext uri="{FF2B5EF4-FFF2-40B4-BE49-F238E27FC236}">
                        <a16:creationId xmlns:a16="http://schemas.microsoft.com/office/drawing/2014/main" id="{DFC146CB-6EA2-CC4F-AB5F-7C6120B148CF}"/>
                      </a:ext>
                    </a:extLst>
                  </p:cNvPr>
                  <p:cNvSpPr/>
                  <p:nvPr/>
                </p:nvSpPr>
                <p:spPr>
                  <a:xfrm>
                    <a:off x="3936213" y="18692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6" name="Google Shape;4024;p196">
                    <a:extLst>
                      <a:ext uri="{FF2B5EF4-FFF2-40B4-BE49-F238E27FC236}">
                        <a16:creationId xmlns:a16="http://schemas.microsoft.com/office/drawing/2014/main" id="{99DDBC8A-EA92-1742-A851-11FD3EE90186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7" name="Google Shape;4025;p196">
                    <a:extLst>
                      <a:ext uri="{FF2B5EF4-FFF2-40B4-BE49-F238E27FC236}">
                        <a16:creationId xmlns:a16="http://schemas.microsoft.com/office/drawing/2014/main" id="{B522B6D6-65F2-E04A-BDF2-F4FC8FC117F4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8" name="Google Shape;4026;p196">
                    <a:extLst>
                      <a:ext uri="{FF2B5EF4-FFF2-40B4-BE49-F238E27FC236}">
                        <a16:creationId xmlns:a16="http://schemas.microsoft.com/office/drawing/2014/main" id="{99BAB5E7-5B8D-174E-B968-F9B4D3B9AF86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9" name="Google Shape;4027;p196">
                    <a:extLst>
                      <a:ext uri="{FF2B5EF4-FFF2-40B4-BE49-F238E27FC236}">
                        <a16:creationId xmlns:a16="http://schemas.microsoft.com/office/drawing/2014/main" id="{C30F7140-CD11-DE48-A220-C0BC7AC74C4E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907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0" name="Google Shape;4028;p196">
                    <a:extLst>
                      <a:ext uri="{FF2B5EF4-FFF2-40B4-BE49-F238E27FC236}">
                        <a16:creationId xmlns:a16="http://schemas.microsoft.com/office/drawing/2014/main" id="{614F36A0-BE7B-C540-9491-FC184BA4A386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9" name="Google Shape;4029;p196">
                  <a:extLst>
                    <a:ext uri="{FF2B5EF4-FFF2-40B4-BE49-F238E27FC236}">
                      <a16:creationId xmlns:a16="http://schemas.microsoft.com/office/drawing/2014/main" id="{99A54829-DD0A-0548-AE53-6CA4B70C4715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0" name="Google Shape;4030;p196">
                  <a:extLst>
                    <a:ext uri="{FF2B5EF4-FFF2-40B4-BE49-F238E27FC236}">
                      <a16:creationId xmlns:a16="http://schemas.microsoft.com/office/drawing/2014/main" id="{714FB0D7-A5E8-AC4C-B355-A080DBEC1092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1" name="Google Shape;4031;p196">
                  <a:extLst>
                    <a:ext uri="{FF2B5EF4-FFF2-40B4-BE49-F238E27FC236}">
                      <a16:creationId xmlns:a16="http://schemas.microsoft.com/office/drawing/2014/main" id="{ACC79E8D-210D-DD4A-ADA3-2D5A52892922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2" name="Google Shape;4032;p196">
                  <a:extLst>
                    <a:ext uri="{FF2B5EF4-FFF2-40B4-BE49-F238E27FC236}">
                      <a16:creationId xmlns:a16="http://schemas.microsoft.com/office/drawing/2014/main" id="{F5472945-4A1C-2740-A138-AA667626B8CB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3" name="Google Shape;4033;p196">
                  <a:extLst>
                    <a:ext uri="{FF2B5EF4-FFF2-40B4-BE49-F238E27FC236}">
                      <a16:creationId xmlns:a16="http://schemas.microsoft.com/office/drawing/2014/main" id="{FFCA0F44-36D9-B748-B4EB-1D718FA543EC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4" name="Google Shape;4034;p196">
                  <a:extLst>
                    <a:ext uri="{FF2B5EF4-FFF2-40B4-BE49-F238E27FC236}">
                      <a16:creationId xmlns:a16="http://schemas.microsoft.com/office/drawing/2014/main" id="{F72DE71E-798B-6144-A64B-AC1242BB81E6}"/>
                    </a:ext>
                  </a:extLst>
                </p:cNvPr>
                <p:cNvSpPr/>
                <p:nvPr/>
              </p:nvSpPr>
              <p:spPr>
                <a:xfrm>
                  <a:off x="3648081" y="19669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7" name="Google Shape;4035;p196">
                <a:extLst>
                  <a:ext uri="{FF2B5EF4-FFF2-40B4-BE49-F238E27FC236}">
                    <a16:creationId xmlns:a16="http://schemas.microsoft.com/office/drawing/2014/main" id="{FEA240B5-1545-AD4A-8458-64B108F21939}"/>
                  </a:ext>
                </a:extLst>
              </p:cNvPr>
              <p:cNvGrpSpPr/>
              <p:nvPr/>
            </p:nvGrpSpPr>
            <p:grpSpPr>
              <a:xfrm rot="10800000" flipH="1">
                <a:off x="1862863" y="2236673"/>
                <a:ext cx="328613" cy="140631"/>
                <a:chOff x="3645700" y="1859762"/>
                <a:chExt cx="328613" cy="140631"/>
              </a:xfrm>
            </p:grpSpPr>
            <p:grpSp>
              <p:nvGrpSpPr>
                <p:cNvPr id="415" name="Google Shape;4036;p196">
                  <a:extLst>
                    <a:ext uri="{FF2B5EF4-FFF2-40B4-BE49-F238E27FC236}">
                      <a16:creationId xmlns:a16="http://schemas.microsoft.com/office/drawing/2014/main" id="{9AF1DD07-D8BB-6948-B60F-9329995FCC65}"/>
                    </a:ext>
                  </a:extLst>
                </p:cNvPr>
                <p:cNvGrpSpPr/>
                <p:nvPr/>
              </p:nvGrpSpPr>
              <p:grpSpPr>
                <a:xfrm>
                  <a:off x="3645700" y="1859762"/>
                  <a:ext cx="323850" cy="66800"/>
                  <a:chOff x="3645700" y="1859762"/>
                  <a:chExt cx="323850" cy="66800"/>
                </a:xfrm>
              </p:grpSpPr>
              <p:sp>
                <p:nvSpPr>
                  <p:cNvPr id="422" name="Google Shape;4037;p196">
                    <a:extLst>
                      <a:ext uri="{FF2B5EF4-FFF2-40B4-BE49-F238E27FC236}">
                        <a16:creationId xmlns:a16="http://schemas.microsoft.com/office/drawing/2014/main" id="{65DED540-7323-5C4F-80B6-412B5BEBA261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97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3" name="Google Shape;4038;p196">
                    <a:extLst>
                      <a:ext uri="{FF2B5EF4-FFF2-40B4-BE49-F238E27FC236}">
                        <a16:creationId xmlns:a16="http://schemas.microsoft.com/office/drawing/2014/main" id="{13E71C01-53B9-634E-BD7E-1D46BDB00228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4" name="Google Shape;4039;p196">
                    <a:extLst>
                      <a:ext uri="{FF2B5EF4-FFF2-40B4-BE49-F238E27FC236}">
                        <a16:creationId xmlns:a16="http://schemas.microsoft.com/office/drawing/2014/main" id="{7E558683-1A50-F34F-8AF8-7009A3A4BBCD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5" name="Google Shape;4040;p196">
                    <a:extLst>
                      <a:ext uri="{FF2B5EF4-FFF2-40B4-BE49-F238E27FC236}">
                        <a16:creationId xmlns:a16="http://schemas.microsoft.com/office/drawing/2014/main" id="{5C63A5DF-C05A-0F48-92A5-33EF98B3EDAE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692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6" name="Google Shape;4041;p196">
                    <a:extLst>
                      <a:ext uri="{FF2B5EF4-FFF2-40B4-BE49-F238E27FC236}">
                        <a16:creationId xmlns:a16="http://schemas.microsoft.com/office/drawing/2014/main" id="{8067636B-2C5D-E943-9A8A-2654F9C0E33B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716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27" name="Google Shape;4042;p196">
                    <a:extLst>
                      <a:ext uri="{FF2B5EF4-FFF2-40B4-BE49-F238E27FC236}">
                        <a16:creationId xmlns:a16="http://schemas.microsoft.com/office/drawing/2014/main" id="{91FA7903-8FE6-6749-AD38-6FC29323E44A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16" name="Google Shape;4043;p196">
                  <a:extLst>
                    <a:ext uri="{FF2B5EF4-FFF2-40B4-BE49-F238E27FC236}">
                      <a16:creationId xmlns:a16="http://schemas.microsoft.com/office/drawing/2014/main" id="{A57F34CC-1CAA-D849-854C-EFA01F251452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7" name="Google Shape;4044;p196">
                  <a:extLst>
                    <a:ext uri="{FF2B5EF4-FFF2-40B4-BE49-F238E27FC236}">
                      <a16:creationId xmlns:a16="http://schemas.microsoft.com/office/drawing/2014/main" id="{C0F5C7ED-8822-0642-8292-5006CDC596CC}"/>
                    </a:ext>
                  </a:extLst>
                </p:cNvPr>
                <p:cNvSpPr/>
                <p:nvPr/>
              </p:nvSpPr>
              <p:spPr>
                <a:xfrm>
                  <a:off x="3879063" y="1943106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8" name="Google Shape;4045;p196">
                  <a:extLst>
                    <a:ext uri="{FF2B5EF4-FFF2-40B4-BE49-F238E27FC236}">
                      <a16:creationId xmlns:a16="http://schemas.microsoft.com/office/drawing/2014/main" id="{35BC48C0-A2DA-3046-A5CD-0A6FB199D768}"/>
                    </a:ext>
                  </a:extLst>
                </p:cNvPr>
                <p:cNvSpPr/>
                <p:nvPr/>
              </p:nvSpPr>
              <p:spPr>
                <a:xfrm>
                  <a:off x="3821913" y="194549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9" name="Google Shape;4046;p196">
                  <a:extLst>
                    <a:ext uri="{FF2B5EF4-FFF2-40B4-BE49-F238E27FC236}">
                      <a16:creationId xmlns:a16="http://schemas.microsoft.com/office/drawing/2014/main" id="{6C72F5E7-42BF-BB4C-9EAE-C95FCCE613FE}"/>
                    </a:ext>
                  </a:extLst>
                </p:cNvPr>
                <p:cNvSpPr/>
                <p:nvPr/>
              </p:nvSpPr>
              <p:spPr>
                <a:xfrm>
                  <a:off x="3764763" y="194549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0" name="Google Shape;4047;p196">
                  <a:extLst>
                    <a:ext uri="{FF2B5EF4-FFF2-40B4-BE49-F238E27FC236}">
                      <a16:creationId xmlns:a16="http://schemas.microsoft.com/office/drawing/2014/main" id="{04E2D76A-B58D-1348-8AE4-D02294B9DC7F}"/>
                    </a:ext>
                  </a:extLst>
                </p:cNvPr>
                <p:cNvSpPr/>
                <p:nvPr/>
              </p:nvSpPr>
              <p:spPr>
                <a:xfrm>
                  <a:off x="3707613" y="19454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1" name="Google Shape;4048;p196">
                  <a:extLst>
                    <a:ext uri="{FF2B5EF4-FFF2-40B4-BE49-F238E27FC236}">
                      <a16:creationId xmlns:a16="http://schemas.microsoft.com/office/drawing/2014/main" id="{5278F201-CEBD-EE40-9E63-3364989FA017}"/>
                    </a:ext>
                  </a:extLst>
                </p:cNvPr>
                <p:cNvSpPr/>
                <p:nvPr/>
              </p:nvSpPr>
              <p:spPr>
                <a:xfrm>
                  <a:off x="3648081" y="19454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8" name="Google Shape;4049;p196">
                <a:extLst>
                  <a:ext uri="{FF2B5EF4-FFF2-40B4-BE49-F238E27FC236}">
                    <a16:creationId xmlns:a16="http://schemas.microsoft.com/office/drawing/2014/main" id="{85BD499A-3D60-0948-9009-5574AD44578A}"/>
                  </a:ext>
                </a:extLst>
              </p:cNvPr>
              <p:cNvGrpSpPr/>
              <p:nvPr/>
            </p:nvGrpSpPr>
            <p:grpSpPr>
              <a:xfrm>
                <a:off x="1868831" y="2156261"/>
                <a:ext cx="321469" cy="62050"/>
                <a:chOff x="3648081" y="1950249"/>
                <a:chExt cx="321469" cy="62050"/>
              </a:xfrm>
            </p:grpSpPr>
            <p:sp>
              <p:nvSpPr>
                <p:cNvPr id="409" name="Google Shape;4050;p196">
                  <a:extLst>
                    <a:ext uri="{FF2B5EF4-FFF2-40B4-BE49-F238E27FC236}">
                      <a16:creationId xmlns:a16="http://schemas.microsoft.com/office/drawing/2014/main" id="{E86C7DEF-DE23-A44D-A92C-9794A55C1F83}"/>
                    </a:ext>
                  </a:extLst>
                </p:cNvPr>
                <p:cNvSpPr/>
                <p:nvPr/>
              </p:nvSpPr>
              <p:spPr>
                <a:xfrm>
                  <a:off x="3931450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0" name="Google Shape;4051;p196">
                  <a:extLst>
                    <a:ext uri="{FF2B5EF4-FFF2-40B4-BE49-F238E27FC236}">
                      <a16:creationId xmlns:a16="http://schemas.microsoft.com/office/drawing/2014/main" id="{2DA07CF4-D83A-EF4B-B651-45AE0CF43908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1" name="Google Shape;4052;p196">
                  <a:extLst>
                    <a:ext uri="{FF2B5EF4-FFF2-40B4-BE49-F238E27FC236}">
                      <a16:creationId xmlns:a16="http://schemas.microsoft.com/office/drawing/2014/main" id="{51CFAB47-52A8-9E4D-845B-13C2488DF654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2" name="Google Shape;4053;p196">
                  <a:extLst>
                    <a:ext uri="{FF2B5EF4-FFF2-40B4-BE49-F238E27FC236}">
                      <a16:creationId xmlns:a16="http://schemas.microsoft.com/office/drawing/2014/main" id="{6269D97A-CC7E-BB4A-87A8-96AAB0044618}"/>
                    </a:ext>
                  </a:extLst>
                </p:cNvPr>
                <p:cNvSpPr/>
                <p:nvPr/>
              </p:nvSpPr>
              <p:spPr>
                <a:xfrm>
                  <a:off x="3764763" y="195739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3" name="Google Shape;4054;p196">
                  <a:extLst>
                    <a:ext uri="{FF2B5EF4-FFF2-40B4-BE49-F238E27FC236}">
                      <a16:creationId xmlns:a16="http://schemas.microsoft.com/office/drawing/2014/main" id="{AE0F60A3-E0AC-E841-8D66-C424FC86702E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4" name="Google Shape;4055;p196">
                  <a:extLst>
                    <a:ext uri="{FF2B5EF4-FFF2-40B4-BE49-F238E27FC236}">
                      <a16:creationId xmlns:a16="http://schemas.microsoft.com/office/drawing/2014/main" id="{70E06566-F743-B54C-8096-667CBE6B1D0D}"/>
                    </a:ext>
                  </a:extLst>
                </p:cNvPr>
                <p:cNvSpPr/>
                <p:nvPr/>
              </p:nvSpPr>
              <p:spPr>
                <a:xfrm>
                  <a:off x="3648081" y="1952624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Google Shape;4056;p196">
              <a:extLst>
                <a:ext uri="{FF2B5EF4-FFF2-40B4-BE49-F238E27FC236}">
                  <a16:creationId xmlns:a16="http://schemas.microsoft.com/office/drawing/2014/main" id="{831BD4F9-EC17-A14F-97AD-2CE6BF3FCDA2}"/>
                </a:ext>
              </a:extLst>
            </p:cNvPr>
            <p:cNvGrpSpPr/>
            <p:nvPr/>
          </p:nvGrpSpPr>
          <p:grpSpPr>
            <a:xfrm>
              <a:off x="4538022" y="2837275"/>
              <a:ext cx="200807" cy="645344"/>
              <a:chOff x="3649245" y="1468438"/>
              <a:chExt cx="394125" cy="1443400"/>
            </a:xfrm>
          </p:grpSpPr>
          <p:sp>
            <p:nvSpPr>
              <p:cNvPr id="404" name="Google Shape;4057;p196">
                <a:extLst>
                  <a:ext uri="{FF2B5EF4-FFF2-40B4-BE49-F238E27FC236}">
                    <a16:creationId xmlns:a16="http://schemas.microsoft.com/office/drawing/2014/main" id="{B94D25C4-30D4-D64D-82D4-05D902F59538}"/>
                  </a:ext>
                </a:extLst>
              </p:cNvPr>
              <p:cNvSpPr/>
              <p:nvPr/>
            </p:nvSpPr>
            <p:spPr>
              <a:xfrm>
                <a:off x="3649245" y="1468438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FFFF00">
                  <a:alpha val="3846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" name="Google Shape;4058;p196">
                <a:extLst>
                  <a:ext uri="{FF2B5EF4-FFF2-40B4-BE49-F238E27FC236}">
                    <a16:creationId xmlns:a16="http://schemas.microsoft.com/office/drawing/2014/main" id="{FDF74E07-F069-B746-9CB3-FB8BBC429FB7}"/>
                  </a:ext>
                </a:extLst>
              </p:cNvPr>
              <p:cNvSpPr/>
              <p:nvPr/>
            </p:nvSpPr>
            <p:spPr>
              <a:xfrm>
                <a:off x="3649266" y="1500181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FFFF00">
                  <a:alpha val="3846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" name="Google Shape;4059;p196">
              <a:extLst>
                <a:ext uri="{FF2B5EF4-FFF2-40B4-BE49-F238E27FC236}">
                  <a16:creationId xmlns:a16="http://schemas.microsoft.com/office/drawing/2014/main" id="{8034F01C-3927-1D4C-97DC-AC7606D7B695}"/>
                </a:ext>
              </a:extLst>
            </p:cNvPr>
            <p:cNvGrpSpPr/>
            <p:nvPr/>
          </p:nvGrpSpPr>
          <p:grpSpPr>
            <a:xfrm>
              <a:off x="4552581" y="2865257"/>
              <a:ext cx="169555" cy="600967"/>
              <a:chOff x="3643300" y="1531024"/>
              <a:chExt cx="332788" cy="1344144"/>
            </a:xfrm>
          </p:grpSpPr>
          <p:grpSp>
            <p:nvGrpSpPr>
              <p:cNvPr id="285" name="Google Shape;4060;p196">
                <a:extLst>
                  <a:ext uri="{FF2B5EF4-FFF2-40B4-BE49-F238E27FC236}">
                    <a16:creationId xmlns:a16="http://schemas.microsoft.com/office/drawing/2014/main" id="{309EB761-D652-0A45-A8F4-3D12AFD919AA}"/>
                  </a:ext>
                </a:extLst>
              </p:cNvPr>
              <p:cNvGrpSpPr/>
              <p:nvPr/>
            </p:nvGrpSpPr>
            <p:grpSpPr>
              <a:xfrm>
                <a:off x="3645700" y="1857381"/>
                <a:ext cx="328613" cy="169194"/>
                <a:chOff x="3645700" y="1857381"/>
                <a:chExt cx="328613" cy="169194"/>
              </a:xfrm>
            </p:grpSpPr>
            <p:grpSp>
              <p:nvGrpSpPr>
                <p:cNvPr id="391" name="Google Shape;4061;p196">
                  <a:extLst>
                    <a:ext uri="{FF2B5EF4-FFF2-40B4-BE49-F238E27FC236}">
                      <a16:creationId xmlns:a16="http://schemas.microsoft.com/office/drawing/2014/main" id="{0A347A60-5E41-7348-9F1E-9BA39B7F07DE}"/>
                    </a:ext>
                  </a:extLst>
                </p:cNvPr>
                <p:cNvGrpSpPr/>
                <p:nvPr/>
              </p:nvGrpSpPr>
              <p:grpSpPr>
                <a:xfrm>
                  <a:off x="3645700" y="1857381"/>
                  <a:ext cx="323850" cy="97756"/>
                  <a:chOff x="3645700" y="1857381"/>
                  <a:chExt cx="323850" cy="97756"/>
                </a:xfrm>
              </p:grpSpPr>
              <p:sp>
                <p:nvSpPr>
                  <p:cNvPr id="398" name="Google Shape;4062;p196">
                    <a:extLst>
                      <a:ext uri="{FF2B5EF4-FFF2-40B4-BE49-F238E27FC236}">
                        <a16:creationId xmlns:a16="http://schemas.microsoft.com/office/drawing/2014/main" id="{1F334B59-33AE-814F-B6E0-590F82712B2B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9" name="Google Shape;4063;p196">
                    <a:extLst>
                      <a:ext uri="{FF2B5EF4-FFF2-40B4-BE49-F238E27FC236}">
                        <a16:creationId xmlns:a16="http://schemas.microsoft.com/office/drawing/2014/main" id="{CB281B3F-8479-884F-B40D-CE7B8DD25F40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0" name="Google Shape;4064;p196">
                    <a:extLst>
                      <a:ext uri="{FF2B5EF4-FFF2-40B4-BE49-F238E27FC236}">
                        <a16:creationId xmlns:a16="http://schemas.microsoft.com/office/drawing/2014/main" id="{8671E51C-C201-0E4D-91CF-CF943975A189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1" name="Google Shape;4065;p196">
                    <a:extLst>
                      <a:ext uri="{FF2B5EF4-FFF2-40B4-BE49-F238E27FC236}">
                        <a16:creationId xmlns:a16="http://schemas.microsoft.com/office/drawing/2014/main" id="{F6A47844-D210-5443-BE5E-B7CEC2C8B9D1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2" name="Google Shape;4066;p196">
                    <a:extLst>
                      <a:ext uri="{FF2B5EF4-FFF2-40B4-BE49-F238E27FC236}">
                        <a16:creationId xmlns:a16="http://schemas.microsoft.com/office/drawing/2014/main" id="{D52CC7FB-A34D-1049-9C9C-BFC7237643BB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3" name="Google Shape;4067;p196">
                    <a:extLst>
                      <a:ext uri="{FF2B5EF4-FFF2-40B4-BE49-F238E27FC236}">
                        <a16:creationId xmlns:a16="http://schemas.microsoft.com/office/drawing/2014/main" id="{88AF1D86-8A7F-9049-A5DC-5BB422B04414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69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92" name="Google Shape;4068;p196">
                  <a:extLst>
                    <a:ext uri="{FF2B5EF4-FFF2-40B4-BE49-F238E27FC236}">
                      <a16:creationId xmlns:a16="http://schemas.microsoft.com/office/drawing/2014/main" id="{324AA899-F8BA-F24E-B68F-1A4907CBD23B}"/>
                    </a:ext>
                  </a:extLst>
                </p:cNvPr>
                <p:cNvSpPr/>
                <p:nvPr/>
              </p:nvSpPr>
              <p:spPr>
                <a:xfrm>
                  <a:off x="3936213" y="193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3" name="Google Shape;4069;p196">
                  <a:extLst>
                    <a:ext uri="{FF2B5EF4-FFF2-40B4-BE49-F238E27FC236}">
                      <a16:creationId xmlns:a16="http://schemas.microsoft.com/office/drawing/2014/main" id="{9C4DEB67-F356-5642-870F-5A80A2F9AE78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4" name="Google Shape;4070;p196">
                  <a:extLst>
                    <a:ext uri="{FF2B5EF4-FFF2-40B4-BE49-F238E27FC236}">
                      <a16:creationId xmlns:a16="http://schemas.microsoft.com/office/drawing/2014/main" id="{6BD1E50A-10E1-B242-A7F8-9FA60E8CA38F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5" name="Google Shape;4071;p196">
                  <a:extLst>
                    <a:ext uri="{FF2B5EF4-FFF2-40B4-BE49-F238E27FC236}">
                      <a16:creationId xmlns:a16="http://schemas.microsoft.com/office/drawing/2014/main" id="{B6D075A4-0F11-1541-AD76-5500238D15EF}"/>
                    </a:ext>
                  </a:extLst>
                </p:cNvPr>
                <p:cNvSpPr/>
                <p:nvPr/>
              </p:nvSpPr>
              <p:spPr>
                <a:xfrm>
                  <a:off x="376476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6" name="Google Shape;4072;p196">
                  <a:extLst>
                    <a:ext uri="{FF2B5EF4-FFF2-40B4-BE49-F238E27FC236}">
                      <a16:creationId xmlns:a16="http://schemas.microsoft.com/office/drawing/2014/main" id="{B031733F-387E-DD43-A710-1DF78DA8B736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7" name="Google Shape;4073;p196">
                  <a:extLst>
                    <a:ext uri="{FF2B5EF4-FFF2-40B4-BE49-F238E27FC236}">
                      <a16:creationId xmlns:a16="http://schemas.microsoft.com/office/drawing/2014/main" id="{AC7F66DF-1DFE-A543-B75F-13338A374E26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6" name="Google Shape;4074;p196">
                <a:extLst>
                  <a:ext uri="{FF2B5EF4-FFF2-40B4-BE49-F238E27FC236}">
                    <a16:creationId xmlns:a16="http://schemas.microsoft.com/office/drawing/2014/main" id="{91818EE0-A246-C84A-9794-8BE2FC60B3C7}"/>
                  </a:ext>
                </a:extLst>
              </p:cNvPr>
              <p:cNvGrpSpPr/>
              <p:nvPr/>
            </p:nvGrpSpPr>
            <p:grpSpPr>
              <a:xfrm>
                <a:off x="3647475" y="1690562"/>
                <a:ext cx="328613" cy="190625"/>
                <a:chOff x="3645700" y="1845474"/>
                <a:chExt cx="328613" cy="190625"/>
              </a:xfrm>
            </p:grpSpPr>
            <p:grpSp>
              <p:nvGrpSpPr>
                <p:cNvPr id="378" name="Google Shape;4075;p196">
                  <a:extLst>
                    <a:ext uri="{FF2B5EF4-FFF2-40B4-BE49-F238E27FC236}">
                      <a16:creationId xmlns:a16="http://schemas.microsoft.com/office/drawing/2014/main" id="{5361B80F-90E7-934E-B984-E0DF89FD48EE}"/>
                    </a:ext>
                  </a:extLst>
                </p:cNvPr>
                <p:cNvGrpSpPr/>
                <p:nvPr/>
              </p:nvGrpSpPr>
              <p:grpSpPr>
                <a:xfrm>
                  <a:off x="3645700" y="1845474"/>
                  <a:ext cx="323850" cy="116806"/>
                  <a:chOff x="3645700" y="1845474"/>
                  <a:chExt cx="323850" cy="116806"/>
                </a:xfrm>
              </p:grpSpPr>
              <p:sp>
                <p:nvSpPr>
                  <p:cNvPr id="385" name="Google Shape;4076;p196">
                    <a:extLst>
                      <a:ext uri="{FF2B5EF4-FFF2-40B4-BE49-F238E27FC236}">
                        <a16:creationId xmlns:a16="http://schemas.microsoft.com/office/drawing/2014/main" id="{A02FDFA5-4C2D-3C41-8131-DE3FF2338F25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454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6" name="Google Shape;4077;p196">
                    <a:extLst>
                      <a:ext uri="{FF2B5EF4-FFF2-40B4-BE49-F238E27FC236}">
                        <a16:creationId xmlns:a16="http://schemas.microsoft.com/office/drawing/2014/main" id="{A6DDDDEA-0421-F446-9FAF-E0B55423FCE4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7" name="Google Shape;4078;p196">
                    <a:extLst>
                      <a:ext uri="{FF2B5EF4-FFF2-40B4-BE49-F238E27FC236}">
                        <a16:creationId xmlns:a16="http://schemas.microsoft.com/office/drawing/2014/main" id="{628DF66C-6FF0-3B49-BB41-7C88ADE354E2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8" name="Google Shape;4079;p196">
                    <a:extLst>
                      <a:ext uri="{FF2B5EF4-FFF2-40B4-BE49-F238E27FC236}">
                        <a16:creationId xmlns:a16="http://schemas.microsoft.com/office/drawing/2014/main" id="{0E948EF7-A68F-F24D-8F92-5D04E551C2B7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9" name="Google Shape;4080;p196">
                    <a:extLst>
                      <a:ext uri="{FF2B5EF4-FFF2-40B4-BE49-F238E27FC236}">
                        <a16:creationId xmlns:a16="http://schemas.microsoft.com/office/drawing/2014/main" id="{94619125-87FF-9142-B748-EC0F8FE696A7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90" name="Google Shape;4081;p196">
                    <a:extLst>
                      <a:ext uri="{FF2B5EF4-FFF2-40B4-BE49-F238E27FC236}">
                        <a16:creationId xmlns:a16="http://schemas.microsoft.com/office/drawing/2014/main" id="{E9C59009-6B63-1247-B8A0-4CF6746D3118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79" name="Google Shape;4082;p196">
                  <a:extLst>
                    <a:ext uri="{FF2B5EF4-FFF2-40B4-BE49-F238E27FC236}">
                      <a16:creationId xmlns:a16="http://schemas.microsoft.com/office/drawing/2014/main" id="{160BDF9E-33EC-124C-BF11-73C51A9E677C}"/>
                    </a:ext>
                  </a:extLst>
                </p:cNvPr>
                <p:cNvSpPr/>
                <p:nvPr/>
              </p:nvSpPr>
              <p:spPr>
                <a:xfrm>
                  <a:off x="3936213" y="193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0" name="Google Shape;4083;p196">
                  <a:extLst>
                    <a:ext uri="{FF2B5EF4-FFF2-40B4-BE49-F238E27FC236}">
                      <a16:creationId xmlns:a16="http://schemas.microsoft.com/office/drawing/2014/main" id="{6B032A1A-B718-E54F-8E21-D462E3F4C391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1" name="Google Shape;4084;p196">
                  <a:extLst>
                    <a:ext uri="{FF2B5EF4-FFF2-40B4-BE49-F238E27FC236}">
                      <a16:creationId xmlns:a16="http://schemas.microsoft.com/office/drawing/2014/main" id="{C5FE50CA-78B2-E34F-B739-5BBEF1C5CB30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2" name="Google Shape;4085;p196">
                  <a:extLst>
                    <a:ext uri="{FF2B5EF4-FFF2-40B4-BE49-F238E27FC236}">
                      <a16:creationId xmlns:a16="http://schemas.microsoft.com/office/drawing/2014/main" id="{26439CF6-A0C3-8C4D-8F6A-CE883FCD919F}"/>
                    </a:ext>
                  </a:extLst>
                </p:cNvPr>
                <p:cNvSpPr/>
                <p:nvPr/>
              </p:nvSpPr>
              <p:spPr>
                <a:xfrm>
                  <a:off x="3764763" y="19621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3" name="Google Shape;4086;p196">
                  <a:extLst>
                    <a:ext uri="{FF2B5EF4-FFF2-40B4-BE49-F238E27FC236}">
                      <a16:creationId xmlns:a16="http://schemas.microsoft.com/office/drawing/2014/main" id="{C0FBCC21-E927-CF4D-8EF2-56799DFA1EEC}"/>
                    </a:ext>
                  </a:extLst>
                </p:cNvPr>
                <p:cNvSpPr/>
                <p:nvPr/>
              </p:nvSpPr>
              <p:spPr>
                <a:xfrm>
                  <a:off x="370523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4" name="Google Shape;4087;p196">
                  <a:extLst>
                    <a:ext uri="{FF2B5EF4-FFF2-40B4-BE49-F238E27FC236}">
                      <a16:creationId xmlns:a16="http://schemas.microsoft.com/office/drawing/2014/main" id="{4C025902-CE10-404D-B446-9BF5AC9E0022}"/>
                    </a:ext>
                  </a:extLst>
                </p:cNvPr>
                <p:cNvSpPr/>
                <p:nvPr/>
              </p:nvSpPr>
              <p:spPr>
                <a:xfrm>
                  <a:off x="3645700" y="19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7" name="Google Shape;4088;p196">
                <a:extLst>
                  <a:ext uri="{FF2B5EF4-FFF2-40B4-BE49-F238E27FC236}">
                    <a16:creationId xmlns:a16="http://schemas.microsoft.com/office/drawing/2014/main" id="{88B714E2-08D5-1542-892F-49BE6751C19E}"/>
                  </a:ext>
                </a:extLst>
              </p:cNvPr>
              <p:cNvGrpSpPr/>
              <p:nvPr/>
            </p:nvGrpSpPr>
            <p:grpSpPr>
              <a:xfrm>
                <a:off x="3647475" y="1531024"/>
                <a:ext cx="326231" cy="209675"/>
                <a:chOff x="3645700" y="1826424"/>
                <a:chExt cx="326231" cy="209675"/>
              </a:xfrm>
            </p:grpSpPr>
            <p:grpSp>
              <p:nvGrpSpPr>
                <p:cNvPr id="365" name="Google Shape;4089;p196">
                  <a:extLst>
                    <a:ext uri="{FF2B5EF4-FFF2-40B4-BE49-F238E27FC236}">
                      <a16:creationId xmlns:a16="http://schemas.microsoft.com/office/drawing/2014/main" id="{4E9CDF99-D2CB-6B47-94FA-03E2C50D5CFA}"/>
                    </a:ext>
                  </a:extLst>
                </p:cNvPr>
                <p:cNvGrpSpPr/>
                <p:nvPr/>
              </p:nvGrpSpPr>
              <p:grpSpPr>
                <a:xfrm>
                  <a:off x="3645700" y="1826424"/>
                  <a:ext cx="321469" cy="135856"/>
                  <a:chOff x="3645700" y="1826424"/>
                  <a:chExt cx="321469" cy="135856"/>
                </a:xfrm>
              </p:grpSpPr>
              <p:sp>
                <p:nvSpPr>
                  <p:cNvPr id="372" name="Google Shape;4090;p196">
                    <a:extLst>
                      <a:ext uri="{FF2B5EF4-FFF2-40B4-BE49-F238E27FC236}">
                        <a16:creationId xmlns:a16="http://schemas.microsoft.com/office/drawing/2014/main" id="{1CE5662F-B48D-8248-99DB-4A6AF2EFC906}"/>
                      </a:ext>
                    </a:extLst>
                  </p:cNvPr>
                  <p:cNvSpPr/>
                  <p:nvPr/>
                </p:nvSpPr>
                <p:spPr>
                  <a:xfrm>
                    <a:off x="3929069" y="18264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3" name="Google Shape;4091;p196">
                    <a:extLst>
                      <a:ext uri="{FF2B5EF4-FFF2-40B4-BE49-F238E27FC236}">
                        <a16:creationId xmlns:a16="http://schemas.microsoft.com/office/drawing/2014/main" id="{0A9B2D22-5A75-2342-AEEF-5C85FA85E3AB}"/>
                      </a:ext>
                    </a:extLst>
                  </p:cNvPr>
                  <p:cNvSpPr/>
                  <p:nvPr/>
                </p:nvSpPr>
                <p:spPr>
                  <a:xfrm>
                    <a:off x="3814769" y="18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4" name="Google Shape;4092;p196">
                    <a:extLst>
                      <a:ext uri="{FF2B5EF4-FFF2-40B4-BE49-F238E27FC236}">
                        <a16:creationId xmlns:a16="http://schemas.microsoft.com/office/drawing/2014/main" id="{BCED153D-FDE8-CF40-93AE-D2CDCAFA1C29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5" name="Google Shape;4093;p196">
                    <a:extLst>
                      <a:ext uri="{FF2B5EF4-FFF2-40B4-BE49-F238E27FC236}">
                        <a16:creationId xmlns:a16="http://schemas.microsoft.com/office/drawing/2014/main" id="{CBF31D03-86DD-C741-A39A-F884B9E7B677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6" name="Google Shape;4094;p196">
                    <a:extLst>
                      <a:ext uri="{FF2B5EF4-FFF2-40B4-BE49-F238E27FC236}">
                        <a16:creationId xmlns:a16="http://schemas.microsoft.com/office/drawing/2014/main" id="{E0FE6010-4B12-D54A-86A7-697FDEAC2F14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7" name="Google Shape;4095;p196">
                    <a:extLst>
                      <a:ext uri="{FF2B5EF4-FFF2-40B4-BE49-F238E27FC236}">
                        <a16:creationId xmlns:a16="http://schemas.microsoft.com/office/drawing/2014/main" id="{DC899C8A-F2B7-A34E-B1C9-79F2BAB1D580}"/>
                      </a:ext>
                    </a:extLst>
                  </p:cNvPr>
                  <p:cNvSpPr/>
                  <p:nvPr/>
                </p:nvSpPr>
                <p:spPr>
                  <a:xfrm>
                    <a:off x="3871919" y="18478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66" name="Google Shape;4096;p196">
                  <a:extLst>
                    <a:ext uri="{FF2B5EF4-FFF2-40B4-BE49-F238E27FC236}">
                      <a16:creationId xmlns:a16="http://schemas.microsoft.com/office/drawing/2014/main" id="{6FCE79E0-999B-D347-B3DE-E0004FA61694}"/>
                    </a:ext>
                  </a:extLst>
                </p:cNvPr>
                <p:cNvSpPr/>
                <p:nvPr/>
              </p:nvSpPr>
              <p:spPr>
                <a:xfrm>
                  <a:off x="3933831" y="191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7" name="Google Shape;4097;p196">
                  <a:extLst>
                    <a:ext uri="{FF2B5EF4-FFF2-40B4-BE49-F238E27FC236}">
                      <a16:creationId xmlns:a16="http://schemas.microsoft.com/office/drawing/2014/main" id="{55A5ECBF-544E-9141-8BD3-C2097D36AF56}"/>
                    </a:ext>
                  </a:extLst>
                </p:cNvPr>
                <p:cNvSpPr/>
                <p:nvPr/>
              </p:nvSpPr>
              <p:spPr>
                <a:xfrm>
                  <a:off x="3876681" y="192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8" name="Google Shape;4098;p196">
                  <a:extLst>
                    <a:ext uri="{FF2B5EF4-FFF2-40B4-BE49-F238E27FC236}">
                      <a16:creationId xmlns:a16="http://schemas.microsoft.com/office/drawing/2014/main" id="{A8219527-517A-414A-97D6-6B4A00A89CF0}"/>
                    </a:ext>
                  </a:extLst>
                </p:cNvPr>
                <p:cNvSpPr/>
                <p:nvPr/>
              </p:nvSpPr>
              <p:spPr>
                <a:xfrm>
                  <a:off x="3819531" y="19359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9" name="Google Shape;4099;p196">
                  <a:extLst>
                    <a:ext uri="{FF2B5EF4-FFF2-40B4-BE49-F238E27FC236}">
                      <a16:creationId xmlns:a16="http://schemas.microsoft.com/office/drawing/2014/main" id="{420AE4AC-5E41-FA40-A964-EAB28919CC70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0" name="Google Shape;4100;p196">
                  <a:extLst>
                    <a:ext uri="{FF2B5EF4-FFF2-40B4-BE49-F238E27FC236}">
                      <a16:creationId xmlns:a16="http://schemas.microsoft.com/office/drawing/2014/main" id="{FEC9E65E-1A8F-1444-8BE0-B3334087C91F}"/>
                    </a:ext>
                  </a:extLst>
                </p:cNvPr>
                <p:cNvSpPr/>
                <p:nvPr/>
              </p:nvSpPr>
              <p:spPr>
                <a:xfrm>
                  <a:off x="3705231" y="19669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1" name="Google Shape;4101;p196">
                  <a:extLst>
                    <a:ext uri="{FF2B5EF4-FFF2-40B4-BE49-F238E27FC236}">
                      <a16:creationId xmlns:a16="http://schemas.microsoft.com/office/drawing/2014/main" id="{1182016A-DC60-5744-B47E-08FF1193708E}"/>
                    </a:ext>
                  </a:extLst>
                </p:cNvPr>
                <p:cNvSpPr/>
                <p:nvPr/>
              </p:nvSpPr>
              <p:spPr>
                <a:xfrm>
                  <a:off x="3645700" y="19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8" name="Google Shape;4102;p196">
                <a:extLst>
                  <a:ext uri="{FF2B5EF4-FFF2-40B4-BE49-F238E27FC236}">
                    <a16:creationId xmlns:a16="http://schemas.microsoft.com/office/drawing/2014/main" id="{E8FAB5DE-ECF2-C448-BCDB-6BCB46D4D8AF}"/>
                  </a:ext>
                </a:extLst>
              </p:cNvPr>
              <p:cNvGrpSpPr/>
              <p:nvPr/>
            </p:nvGrpSpPr>
            <p:grpSpPr>
              <a:xfrm>
                <a:off x="3645700" y="2016943"/>
                <a:ext cx="328613" cy="157288"/>
                <a:chOff x="3645700" y="1869287"/>
                <a:chExt cx="328613" cy="157288"/>
              </a:xfrm>
            </p:grpSpPr>
            <p:grpSp>
              <p:nvGrpSpPr>
                <p:cNvPr id="352" name="Google Shape;4103;p196">
                  <a:extLst>
                    <a:ext uri="{FF2B5EF4-FFF2-40B4-BE49-F238E27FC236}">
                      <a16:creationId xmlns:a16="http://schemas.microsoft.com/office/drawing/2014/main" id="{39133056-EC02-9C4A-9502-FC9DF9A9F519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85850"/>
                  <a:chOff x="3645700" y="1869287"/>
                  <a:chExt cx="323850" cy="85850"/>
                </a:xfrm>
              </p:grpSpPr>
              <p:sp>
                <p:nvSpPr>
                  <p:cNvPr id="359" name="Google Shape;4104;p196">
                    <a:extLst>
                      <a:ext uri="{FF2B5EF4-FFF2-40B4-BE49-F238E27FC236}">
                        <a16:creationId xmlns:a16="http://schemas.microsoft.com/office/drawing/2014/main" id="{9D853183-F497-8C4D-AD76-AE3C7423E494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0" name="Google Shape;4105;p196">
                    <a:extLst>
                      <a:ext uri="{FF2B5EF4-FFF2-40B4-BE49-F238E27FC236}">
                        <a16:creationId xmlns:a16="http://schemas.microsoft.com/office/drawing/2014/main" id="{95F53F0F-6146-F746-908F-133CD3AF9A73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1" name="Google Shape;4106;p196">
                    <a:extLst>
                      <a:ext uri="{FF2B5EF4-FFF2-40B4-BE49-F238E27FC236}">
                        <a16:creationId xmlns:a16="http://schemas.microsoft.com/office/drawing/2014/main" id="{0339077A-57DD-2545-9F77-FEF421CE2ECD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2" name="Google Shape;4107;p196">
                    <a:extLst>
                      <a:ext uri="{FF2B5EF4-FFF2-40B4-BE49-F238E27FC236}">
                        <a16:creationId xmlns:a16="http://schemas.microsoft.com/office/drawing/2014/main" id="{FBAA3310-ABD3-214F-B299-406A6E6F53F0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3" name="Google Shape;4108;p196">
                    <a:extLst>
                      <a:ext uri="{FF2B5EF4-FFF2-40B4-BE49-F238E27FC236}">
                        <a16:creationId xmlns:a16="http://schemas.microsoft.com/office/drawing/2014/main" id="{9D71BC68-A398-3B4C-ADD3-C3B7C375136C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4" name="Google Shape;4109;p196">
                    <a:extLst>
                      <a:ext uri="{FF2B5EF4-FFF2-40B4-BE49-F238E27FC236}">
                        <a16:creationId xmlns:a16="http://schemas.microsoft.com/office/drawing/2014/main" id="{EECB2649-2E97-044E-BA67-624D1D921C33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53" name="Google Shape;4110;p196">
                  <a:extLst>
                    <a:ext uri="{FF2B5EF4-FFF2-40B4-BE49-F238E27FC236}">
                      <a16:creationId xmlns:a16="http://schemas.microsoft.com/office/drawing/2014/main" id="{7A5CCFEE-B187-B24F-B39A-81AB84C05A4C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4" name="Google Shape;4111;p196">
                  <a:extLst>
                    <a:ext uri="{FF2B5EF4-FFF2-40B4-BE49-F238E27FC236}">
                      <a16:creationId xmlns:a16="http://schemas.microsoft.com/office/drawing/2014/main" id="{B6340E8E-1CCE-E544-90B9-403D9DB7FA02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Google Shape;4112;p196">
                  <a:extLst>
                    <a:ext uri="{FF2B5EF4-FFF2-40B4-BE49-F238E27FC236}">
                      <a16:creationId xmlns:a16="http://schemas.microsoft.com/office/drawing/2014/main" id="{E7030D9E-3799-1343-8560-BED5A76F82A7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Google Shape;4113;p196">
                  <a:extLst>
                    <a:ext uri="{FF2B5EF4-FFF2-40B4-BE49-F238E27FC236}">
                      <a16:creationId xmlns:a16="http://schemas.microsoft.com/office/drawing/2014/main" id="{1FEDC75C-3B20-CC46-AC63-4D5DBA3BCE75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7" name="Google Shape;4114;p196">
                  <a:extLst>
                    <a:ext uri="{FF2B5EF4-FFF2-40B4-BE49-F238E27FC236}">
                      <a16:creationId xmlns:a16="http://schemas.microsoft.com/office/drawing/2014/main" id="{DDDD89D2-9D86-4141-978B-41B7BEF518BC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8" name="Google Shape;4115;p196">
                  <a:extLst>
                    <a:ext uri="{FF2B5EF4-FFF2-40B4-BE49-F238E27FC236}">
                      <a16:creationId xmlns:a16="http://schemas.microsoft.com/office/drawing/2014/main" id="{51C417EC-DBB9-064E-B2D5-EB86E3CE2450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9" name="Google Shape;4116;p196">
                <a:extLst>
                  <a:ext uri="{FF2B5EF4-FFF2-40B4-BE49-F238E27FC236}">
                    <a16:creationId xmlns:a16="http://schemas.microsoft.com/office/drawing/2014/main" id="{1E5BA355-458D-FD42-9625-55307F0AB74B}"/>
                  </a:ext>
                </a:extLst>
              </p:cNvPr>
              <p:cNvGrpSpPr/>
              <p:nvPr/>
            </p:nvGrpSpPr>
            <p:grpSpPr>
              <a:xfrm rot="10800000" flipH="1">
                <a:off x="3643300" y="2391524"/>
                <a:ext cx="328613" cy="154906"/>
                <a:chOff x="3645700" y="1859762"/>
                <a:chExt cx="328613" cy="154906"/>
              </a:xfrm>
            </p:grpSpPr>
            <p:grpSp>
              <p:nvGrpSpPr>
                <p:cNvPr id="339" name="Google Shape;4117;p196">
                  <a:extLst>
                    <a:ext uri="{FF2B5EF4-FFF2-40B4-BE49-F238E27FC236}">
                      <a16:creationId xmlns:a16="http://schemas.microsoft.com/office/drawing/2014/main" id="{4112FD17-184F-D247-94FB-B33CCC446FAE}"/>
                    </a:ext>
                  </a:extLst>
                </p:cNvPr>
                <p:cNvGrpSpPr/>
                <p:nvPr/>
              </p:nvGrpSpPr>
              <p:grpSpPr>
                <a:xfrm>
                  <a:off x="3645700" y="1859762"/>
                  <a:ext cx="323850" cy="83469"/>
                  <a:chOff x="3645700" y="1859762"/>
                  <a:chExt cx="323850" cy="83469"/>
                </a:xfrm>
              </p:grpSpPr>
              <p:sp>
                <p:nvSpPr>
                  <p:cNvPr id="346" name="Google Shape;4118;p196">
                    <a:extLst>
                      <a:ext uri="{FF2B5EF4-FFF2-40B4-BE49-F238E27FC236}">
                        <a16:creationId xmlns:a16="http://schemas.microsoft.com/office/drawing/2014/main" id="{812F55A8-1315-C346-A6B8-E5CB6968F085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97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Google Shape;4119;p196">
                    <a:extLst>
                      <a:ext uri="{FF2B5EF4-FFF2-40B4-BE49-F238E27FC236}">
                        <a16:creationId xmlns:a16="http://schemas.microsoft.com/office/drawing/2014/main" id="{9895C324-733F-0D4F-9F22-89F746ADC410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8" name="Google Shape;4120;p196">
                    <a:extLst>
                      <a:ext uri="{FF2B5EF4-FFF2-40B4-BE49-F238E27FC236}">
                        <a16:creationId xmlns:a16="http://schemas.microsoft.com/office/drawing/2014/main" id="{BD7B9E21-385D-1141-A12C-C58A2FB514EA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9" name="Google Shape;4121;p196">
                    <a:extLst>
                      <a:ext uri="{FF2B5EF4-FFF2-40B4-BE49-F238E27FC236}">
                        <a16:creationId xmlns:a16="http://schemas.microsoft.com/office/drawing/2014/main" id="{44C76066-C0DA-F34D-B35D-203FAB25DDA1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0" name="Google Shape;4122;p196">
                    <a:extLst>
                      <a:ext uri="{FF2B5EF4-FFF2-40B4-BE49-F238E27FC236}">
                        <a16:creationId xmlns:a16="http://schemas.microsoft.com/office/drawing/2014/main" id="{B347524C-5592-194E-8F24-C597353A27A5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83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1" name="Google Shape;4123;p196">
                    <a:extLst>
                      <a:ext uri="{FF2B5EF4-FFF2-40B4-BE49-F238E27FC236}">
                        <a16:creationId xmlns:a16="http://schemas.microsoft.com/office/drawing/2014/main" id="{844509AF-EEDD-834F-876F-2E02C95FC074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69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40" name="Google Shape;4124;p196">
                  <a:extLst>
                    <a:ext uri="{FF2B5EF4-FFF2-40B4-BE49-F238E27FC236}">
                      <a16:creationId xmlns:a16="http://schemas.microsoft.com/office/drawing/2014/main" id="{109C5A7A-2ADF-A840-A4DA-8DA1D608B2F8}"/>
                    </a:ext>
                  </a:extLst>
                </p:cNvPr>
                <p:cNvSpPr/>
                <p:nvPr/>
              </p:nvSpPr>
              <p:spPr>
                <a:xfrm>
                  <a:off x="3936213" y="193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1" name="Google Shape;4125;p196">
                  <a:extLst>
                    <a:ext uri="{FF2B5EF4-FFF2-40B4-BE49-F238E27FC236}">
                      <a16:creationId xmlns:a16="http://schemas.microsoft.com/office/drawing/2014/main" id="{ECB9C5CD-9A00-F24D-9BAB-7C8124FC6B8B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" name="Google Shape;4126;p196">
                  <a:extLst>
                    <a:ext uri="{FF2B5EF4-FFF2-40B4-BE49-F238E27FC236}">
                      <a16:creationId xmlns:a16="http://schemas.microsoft.com/office/drawing/2014/main" id="{8ED0CFB5-F616-DE43-B3E7-049D5AD23F22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3" name="Google Shape;4127;p196">
                  <a:extLst>
                    <a:ext uri="{FF2B5EF4-FFF2-40B4-BE49-F238E27FC236}">
                      <a16:creationId xmlns:a16="http://schemas.microsoft.com/office/drawing/2014/main" id="{75A3D303-524F-764C-84EC-60764C63D5C5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4" name="Google Shape;4128;p196">
                  <a:extLst>
                    <a:ext uri="{FF2B5EF4-FFF2-40B4-BE49-F238E27FC236}">
                      <a16:creationId xmlns:a16="http://schemas.microsoft.com/office/drawing/2014/main" id="{030F6DAB-9273-F74B-8BC6-B86D9E783D5C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5" name="Google Shape;4129;p196">
                  <a:extLst>
                    <a:ext uri="{FF2B5EF4-FFF2-40B4-BE49-F238E27FC236}">
                      <a16:creationId xmlns:a16="http://schemas.microsoft.com/office/drawing/2014/main" id="{E3EDCF59-08EF-DC4F-81E5-E9CFAFF17982}"/>
                    </a:ext>
                  </a:extLst>
                </p:cNvPr>
                <p:cNvSpPr/>
                <p:nvPr/>
              </p:nvSpPr>
              <p:spPr>
                <a:xfrm>
                  <a:off x="3648081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0" name="Google Shape;4130;p196">
                <a:extLst>
                  <a:ext uri="{FF2B5EF4-FFF2-40B4-BE49-F238E27FC236}">
                    <a16:creationId xmlns:a16="http://schemas.microsoft.com/office/drawing/2014/main" id="{058D99A7-42E9-A54B-B81B-3958229AD88C}"/>
                  </a:ext>
                </a:extLst>
              </p:cNvPr>
              <p:cNvGrpSpPr/>
              <p:nvPr/>
            </p:nvGrpSpPr>
            <p:grpSpPr>
              <a:xfrm rot="10800000" flipH="1">
                <a:off x="3645075" y="2532149"/>
                <a:ext cx="328613" cy="176338"/>
                <a:chOff x="3645700" y="1852618"/>
                <a:chExt cx="328613" cy="176338"/>
              </a:xfrm>
            </p:grpSpPr>
            <p:grpSp>
              <p:nvGrpSpPr>
                <p:cNvPr id="326" name="Google Shape;4131;p196">
                  <a:extLst>
                    <a:ext uri="{FF2B5EF4-FFF2-40B4-BE49-F238E27FC236}">
                      <a16:creationId xmlns:a16="http://schemas.microsoft.com/office/drawing/2014/main" id="{028547B0-0AD1-0548-ACBD-488561CDB28A}"/>
                    </a:ext>
                  </a:extLst>
                </p:cNvPr>
                <p:cNvGrpSpPr/>
                <p:nvPr/>
              </p:nvGrpSpPr>
              <p:grpSpPr>
                <a:xfrm>
                  <a:off x="3645700" y="1852618"/>
                  <a:ext cx="323850" cy="107281"/>
                  <a:chOff x="3645700" y="1852618"/>
                  <a:chExt cx="323850" cy="107281"/>
                </a:xfrm>
              </p:grpSpPr>
              <p:sp>
                <p:nvSpPr>
                  <p:cNvPr id="333" name="Google Shape;4132;p196">
                    <a:extLst>
                      <a:ext uri="{FF2B5EF4-FFF2-40B4-BE49-F238E27FC236}">
                        <a16:creationId xmlns:a16="http://schemas.microsoft.com/office/drawing/2014/main" id="{B4E97770-AA2D-9B42-83A5-13F12B4732C9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26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4" name="Google Shape;4133;p196">
                    <a:extLst>
                      <a:ext uri="{FF2B5EF4-FFF2-40B4-BE49-F238E27FC236}">
                        <a16:creationId xmlns:a16="http://schemas.microsoft.com/office/drawing/2014/main" id="{CEC8D856-E240-E841-B8B3-D07EA1270CAA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5" name="Google Shape;4134;p196">
                    <a:extLst>
                      <a:ext uri="{FF2B5EF4-FFF2-40B4-BE49-F238E27FC236}">
                        <a16:creationId xmlns:a16="http://schemas.microsoft.com/office/drawing/2014/main" id="{EA27F4BD-0AEE-F247-9A8B-5319BA451387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6" name="Google Shape;4135;p196">
                    <a:extLst>
                      <a:ext uri="{FF2B5EF4-FFF2-40B4-BE49-F238E27FC236}">
                        <a16:creationId xmlns:a16="http://schemas.microsoft.com/office/drawing/2014/main" id="{31473FD4-7433-3F4F-B77D-0AF1B5C2BE00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7" name="Google Shape;4136;p196">
                    <a:extLst>
                      <a:ext uri="{FF2B5EF4-FFF2-40B4-BE49-F238E27FC236}">
                        <a16:creationId xmlns:a16="http://schemas.microsoft.com/office/drawing/2014/main" id="{F411E93B-D9D1-DA4A-8D0D-80D39117382E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49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Google Shape;4137;p196">
                    <a:extLst>
                      <a:ext uri="{FF2B5EF4-FFF2-40B4-BE49-F238E27FC236}">
                        <a16:creationId xmlns:a16="http://schemas.microsoft.com/office/drawing/2014/main" id="{418A3209-4981-EE42-A95D-CF9122E87403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27" name="Google Shape;4138;p196">
                  <a:extLst>
                    <a:ext uri="{FF2B5EF4-FFF2-40B4-BE49-F238E27FC236}">
                      <a16:creationId xmlns:a16="http://schemas.microsoft.com/office/drawing/2014/main" id="{4F9126A2-7B71-034D-B3C5-870976752435}"/>
                    </a:ext>
                  </a:extLst>
                </p:cNvPr>
                <p:cNvSpPr/>
                <p:nvPr/>
              </p:nvSpPr>
              <p:spPr>
                <a:xfrm>
                  <a:off x="3936213" y="193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8" name="Google Shape;4139;p196">
                  <a:extLst>
                    <a:ext uri="{FF2B5EF4-FFF2-40B4-BE49-F238E27FC236}">
                      <a16:creationId xmlns:a16="http://schemas.microsoft.com/office/drawing/2014/main" id="{7643493E-994B-D448-A822-A55A934CDD4A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9" name="Google Shape;4140;p196">
                  <a:extLst>
                    <a:ext uri="{FF2B5EF4-FFF2-40B4-BE49-F238E27FC236}">
                      <a16:creationId xmlns:a16="http://schemas.microsoft.com/office/drawing/2014/main" id="{6AE376AC-6020-C64D-BE20-A91DE6735555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0" name="Google Shape;4141;p196">
                  <a:extLst>
                    <a:ext uri="{FF2B5EF4-FFF2-40B4-BE49-F238E27FC236}">
                      <a16:creationId xmlns:a16="http://schemas.microsoft.com/office/drawing/2014/main" id="{11C53335-10C6-024A-8B1E-F8FA5E8C8F6C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1" name="Google Shape;4142;p196">
                  <a:extLst>
                    <a:ext uri="{FF2B5EF4-FFF2-40B4-BE49-F238E27FC236}">
                      <a16:creationId xmlns:a16="http://schemas.microsoft.com/office/drawing/2014/main" id="{0AC05C71-A45B-0C44-8E59-A6C8A636F146}"/>
                    </a:ext>
                  </a:extLst>
                </p:cNvPr>
                <p:cNvSpPr/>
                <p:nvPr/>
              </p:nvSpPr>
              <p:spPr>
                <a:xfrm>
                  <a:off x="3705231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2" name="Google Shape;4143;p196">
                  <a:extLst>
                    <a:ext uri="{FF2B5EF4-FFF2-40B4-BE49-F238E27FC236}">
                      <a16:creationId xmlns:a16="http://schemas.microsoft.com/office/drawing/2014/main" id="{2B514DA0-0000-C747-91F0-8E3F2B30259D}"/>
                    </a:ext>
                  </a:extLst>
                </p:cNvPr>
                <p:cNvSpPr/>
                <p:nvPr/>
              </p:nvSpPr>
              <p:spPr>
                <a:xfrm>
                  <a:off x="3645700" y="19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1" name="Google Shape;4144;p196">
                <a:extLst>
                  <a:ext uri="{FF2B5EF4-FFF2-40B4-BE49-F238E27FC236}">
                    <a16:creationId xmlns:a16="http://schemas.microsoft.com/office/drawing/2014/main" id="{88608ED6-3064-4843-BA1D-2B2812ECCC1A}"/>
                  </a:ext>
                </a:extLst>
              </p:cNvPr>
              <p:cNvGrpSpPr/>
              <p:nvPr/>
            </p:nvGrpSpPr>
            <p:grpSpPr>
              <a:xfrm rot="10800000" flipH="1">
                <a:off x="3645075" y="2675018"/>
                <a:ext cx="326231" cy="200150"/>
                <a:chOff x="3645700" y="1826424"/>
                <a:chExt cx="326231" cy="200150"/>
              </a:xfrm>
            </p:grpSpPr>
            <p:grpSp>
              <p:nvGrpSpPr>
                <p:cNvPr id="313" name="Google Shape;4145;p196">
                  <a:extLst>
                    <a:ext uri="{FF2B5EF4-FFF2-40B4-BE49-F238E27FC236}">
                      <a16:creationId xmlns:a16="http://schemas.microsoft.com/office/drawing/2014/main" id="{6BE6A63A-26B5-BC4E-A808-92D75EBB716C}"/>
                    </a:ext>
                  </a:extLst>
                </p:cNvPr>
                <p:cNvGrpSpPr/>
                <p:nvPr/>
              </p:nvGrpSpPr>
              <p:grpSpPr>
                <a:xfrm>
                  <a:off x="3645700" y="1826424"/>
                  <a:ext cx="321469" cy="121569"/>
                  <a:chOff x="3645700" y="1826424"/>
                  <a:chExt cx="321469" cy="121569"/>
                </a:xfrm>
              </p:grpSpPr>
              <p:sp>
                <p:nvSpPr>
                  <p:cNvPr id="320" name="Google Shape;4146;p196">
                    <a:extLst>
                      <a:ext uri="{FF2B5EF4-FFF2-40B4-BE49-F238E27FC236}">
                        <a16:creationId xmlns:a16="http://schemas.microsoft.com/office/drawing/2014/main" id="{4AEA7ECF-EA6C-A246-B164-D167C4EC4053}"/>
                      </a:ext>
                    </a:extLst>
                  </p:cNvPr>
                  <p:cNvSpPr/>
                  <p:nvPr/>
                </p:nvSpPr>
                <p:spPr>
                  <a:xfrm>
                    <a:off x="3929069" y="18264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1" name="Google Shape;4147;p196">
                    <a:extLst>
                      <a:ext uri="{FF2B5EF4-FFF2-40B4-BE49-F238E27FC236}">
                        <a16:creationId xmlns:a16="http://schemas.microsoft.com/office/drawing/2014/main" id="{30663932-1910-2642-9E6C-F31A83BEF95D}"/>
                      </a:ext>
                    </a:extLst>
                  </p:cNvPr>
                  <p:cNvSpPr/>
                  <p:nvPr/>
                </p:nvSpPr>
                <p:spPr>
                  <a:xfrm>
                    <a:off x="3814769" y="18550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2" name="Google Shape;4148;p196">
                    <a:extLst>
                      <a:ext uri="{FF2B5EF4-FFF2-40B4-BE49-F238E27FC236}">
                        <a16:creationId xmlns:a16="http://schemas.microsoft.com/office/drawing/2014/main" id="{70924DF2-8E6C-2540-9254-DEE097F437BA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3" name="Google Shape;4149;p196">
                    <a:extLst>
                      <a:ext uri="{FF2B5EF4-FFF2-40B4-BE49-F238E27FC236}">
                        <a16:creationId xmlns:a16="http://schemas.microsoft.com/office/drawing/2014/main" id="{9D8A991C-24B6-EC47-BD4E-EF30098F8675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4" name="Google Shape;4150;p196">
                    <a:extLst>
                      <a:ext uri="{FF2B5EF4-FFF2-40B4-BE49-F238E27FC236}">
                        <a16:creationId xmlns:a16="http://schemas.microsoft.com/office/drawing/2014/main" id="{E6CC3A04-9DB4-664E-ABED-57E6C8E77781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5" name="Google Shape;4151;p196">
                    <a:extLst>
                      <a:ext uri="{FF2B5EF4-FFF2-40B4-BE49-F238E27FC236}">
                        <a16:creationId xmlns:a16="http://schemas.microsoft.com/office/drawing/2014/main" id="{F7D3A6B8-6737-0449-B30D-75F06011FF50}"/>
                      </a:ext>
                    </a:extLst>
                  </p:cNvPr>
                  <p:cNvSpPr/>
                  <p:nvPr/>
                </p:nvSpPr>
                <p:spPr>
                  <a:xfrm>
                    <a:off x="3871919" y="184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14" name="Google Shape;4152;p196">
                  <a:extLst>
                    <a:ext uri="{FF2B5EF4-FFF2-40B4-BE49-F238E27FC236}">
                      <a16:creationId xmlns:a16="http://schemas.microsoft.com/office/drawing/2014/main" id="{C7FC22B7-420C-6640-B4A4-006EC0149ED1}"/>
                    </a:ext>
                  </a:extLst>
                </p:cNvPr>
                <p:cNvSpPr/>
                <p:nvPr/>
              </p:nvSpPr>
              <p:spPr>
                <a:xfrm>
                  <a:off x="3933831" y="191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Google Shape;4153;p196">
                  <a:extLst>
                    <a:ext uri="{FF2B5EF4-FFF2-40B4-BE49-F238E27FC236}">
                      <a16:creationId xmlns:a16="http://schemas.microsoft.com/office/drawing/2014/main" id="{38E62662-1414-A94E-9AA9-012DF172D680}"/>
                    </a:ext>
                  </a:extLst>
                </p:cNvPr>
                <p:cNvSpPr/>
                <p:nvPr/>
              </p:nvSpPr>
              <p:spPr>
                <a:xfrm>
                  <a:off x="3876681" y="192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" name="Google Shape;4154;p196">
                  <a:extLst>
                    <a:ext uri="{FF2B5EF4-FFF2-40B4-BE49-F238E27FC236}">
                      <a16:creationId xmlns:a16="http://schemas.microsoft.com/office/drawing/2014/main" id="{C934D26E-7566-8547-A033-609AD3253FFF}"/>
                    </a:ext>
                  </a:extLst>
                </p:cNvPr>
                <p:cNvSpPr/>
                <p:nvPr/>
              </p:nvSpPr>
              <p:spPr>
                <a:xfrm>
                  <a:off x="3819531" y="19359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Google Shape;4155;p196">
                  <a:extLst>
                    <a:ext uri="{FF2B5EF4-FFF2-40B4-BE49-F238E27FC236}">
                      <a16:creationId xmlns:a16="http://schemas.microsoft.com/office/drawing/2014/main" id="{7D2DA2DF-A9E0-0949-B6D1-116C3D4CC0E8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8" name="Google Shape;4156;p196">
                  <a:extLst>
                    <a:ext uri="{FF2B5EF4-FFF2-40B4-BE49-F238E27FC236}">
                      <a16:creationId xmlns:a16="http://schemas.microsoft.com/office/drawing/2014/main" id="{12390CC5-D1D5-FF42-9C5A-0CF342D1C4A5}"/>
                    </a:ext>
                  </a:extLst>
                </p:cNvPr>
                <p:cNvSpPr/>
                <p:nvPr/>
              </p:nvSpPr>
              <p:spPr>
                <a:xfrm>
                  <a:off x="3705231" y="19573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9" name="Google Shape;4157;p196">
                  <a:extLst>
                    <a:ext uri="{FF2B5EF4-FFF2-40B4-BE49-F238E27FC236}">
                      <a16:creationId xmlns:a16="http://schemas.microsoft.com/office/drawing/2014/main" id="{B986B50C-242E-1641-ADDA-674D10018FD9}"/>
                    </a:ext>
                  </a:extLst>
                </p:cNvPr>
                <p:cNvSpPr/>
                <p:nvPr/>
              </p:nvSpPr>
              <p:spPr>
                <a:xfrm>
                  <a:off x="3645700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2" name="Google Shape;4158;p196">
                <a:extLst>
                  <a:ext uri="{FF2B5EF4-FFF2-40B4-BE49-F238E27FC236}">
                    <a16:creationId xmlns:a16="http://schemas.microsoft.com/office/drawing/2014/main" id="{56621258-8B97-E14B-8004-A9757B1CB188}"/>
                  </a:ext>
                </a:extLst>
              </p:cNvPr>
              <p:cNvGrpSpPr/>
              <p:nvPr/>
            </p:nvGrpSpPr>
            <p:grpSpPr>
              <a:xfrm rot="10800000" flipH="1">
                <a:off x="3643300" y="2253381"/>
                <a:ext cx="328613" cy="135869"/>
                <a:chOff x="3645700" y="1869287"/>
                <a:chExt cx="328613" cy="135869"/>
              </a:xfrm>
            </p:grpSpPr>
            <p:grpSp>
              <p:nvGrpSpPr>
                <p:cNvPr id="300" name="Google Shape;4159;p196">
                  <a:extLst>
                    <a:ext uri="{FF2B5EF4-FFF2-40B4-BE49-F238E27FC236}">
                      <a16:creationId xmlns:a16="http://schemas.microsoft.com/office/drawing/2014/main" id="{E25D5D63-F660-2B4A-8734-F20E948B3195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66800"/>
                  <a:chOff x="3645700" y="1869287"/>
                  <a:chExt cx="323850" cy="66800"/>
                </a:xfrm>
              </p:grpSpPr>
              <p:sp>
                <p:nvSpPr>
                  <p:cNvPr id="307" name="Google Shape;4160;p196">
                    <a:extLst>
                      <a:ext uri="{FF2B5EF4-FFF2-40B4-BE49-F238E27FC236}">
                        <a16:creationId xmlns:a16="http://schemas.microsoft.com/office/drawing/2014/main" id="{C0CC8B39-AC0A-974B-A40B-EE19B61D5CC9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Google Shape;4161;p196">
                    <a:extLst>
                      <a:ext uri="{FF2B5EF4-FFF2-40B4-BE49-F238E27FC236}">
                        <a16:creationId xmlns:a16="http://schemas.microsoft.com/office/drawing/2014/main" id="{F148C681-2FAC-3C43-A32D-818551D72AD8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9" name="Google Shape;4162;p196">
                    <a:extLst>
                      <a:ext uri="{FF2B5EF4-FFF2-40B4-BE49-F238E27FC236}">
                        <a16:creationId xmlns:a16="http://schemas.microsoft.com/office/drawing/2014/main" id="{2B3B5552-6FCC-D44B-8383-53CBEAE1E418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88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Google Shape;4163;p196">
                    <a:extLst>
                      <a:ext uri="{FF2B5EF4-FFF2-40B4-BE49-F238E27FC236}">
                        <a16:creationId xmlns:a16="http://schemas.microsoft.com/office/drawing/2014/main" id="{0F26519E-BDCA-C541-BDC9-6DE294C9AC57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1" name="Google Shape;4164;p196">
                    <a:extLst>
                      <a:ext uri="{FF2B5EF4-FFF2-40B4-BE49-F238E27FC236}">
                        <a16:creationId xmlns:a16="http://schemas.microsoft.com/office/drawing/2014/main" id="{1EE6CFF0-7CD1-634C-A335-A8A207E52AB4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Google Shape;4165;p196">
                    <a:extLst>
                      <a:ext uri="{FF2B5EF4-FFF2-40B4-BE49-F238E27FC236}">
                        <a16:creationId xmlns:a16="http://schemas.microsoft.com/office/drawing/2014/main" id="{17D50E6A-4259-E74B-B8AA-BDA1488F6C33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16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01" name="Google Shape;4166;p196">
                  <a:extLst>
                    <a:ext uri="{FF2B5EF4-FFF2-40B4-BE49-F238E27FC236}">
                      <a16:creationId xmlns:a16="http://schemas.microsoft.com/office/drawing/2014/main" id="{5497E02B-5447-2843-BAD0-C1C1831F6BF9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Google Shape;4167;p196">
                  <a:extLst>
                    <a:ext uri="{FF2B5EF4-FFF2-40B4-BE49-F238E27FC236}">
                      <a16:creationId xmlns:a16="http://schemas.microsoft.com/office/drawing/2014/main" id="{AF107382-9DFF-F341-ABC2-061222872C82}"/>
                    </a:ext>
                  </a:extLst>
                </p:cNvPr>
                <p:cNvSpPr/>
                <p:nvPr/>
              </p:nvSpPr>
              <p:spPr>
                <a:xfrm>
                  <a:off x="3879063" y="19478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3" name="Google Shape;4168;p196">
                  <a:extLst>
                    <a:ext uri="{FF2B5EF4-FFF2-40B4-BE49-F238E27FC236}">
                      <a16:creationId xmlns:a16="http://schemas.microsoft.com/office/drawing/2014/main" id="{61BDCA5D-CE7E-AA4B-971B-86A8D4ECFEDA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Google Shape;4169;p196">
                  <a:extLst>
                    <a:ext uri="{FF2B5EF4-FFF2-40B4-BE49-F238E27FC236}">
                      <a16:creationId xmlns:a16="http://schemas.microsoft.com/office/drawing/2014/main" id="{87B62578-9A68-8A45-A43A-B9C75E4D57FE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Google Shape;4170;p196">
                  <a:extLst>
                    <a:ext uri="{FF2B5EF4-FFF2-40B4-BE49-F238E27FC236}">
                      <a16:creationId xmlns:a16="http://schemas.microsoft.com/office/drawing/2014/main" id="{D531922E-A7E0-5D4F-9693-4BE0E78661E1}"/>
                    </a:ext>
                  </a:extLst>
                </p:cNvPr>
                <p:cNvSpPr/>
                <p:nvPr/>
              </p:nvSpPr>
              <p:spPr>
                <a:xfrm>
                  <a:off x="3707613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6" name="Google Shape;4171;p196">
                  <a:extLst>
                    <a:ext uri="{FF2B5EF4-FFF2-40B4-BE49-F238E27FC236}">
                      <a16:creationId xmlns:a16="http://schemas.microsoft.com/office/drawing/2014/main" id="{46DC2144-021B-9743-8F9D-9BF64787668D}"/>
                    </a:ext>
                  </a:extLst>
                </p:cNvPr>
                <p:cNvSpPr/>
                <p:nvPr/>
              </p:nvSpPr>
              <p:spPr>
                <a:xfrm>
                  <a:off x="3648081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3" name="Google Shape;4172;p196">
                <a:extLst>
                  <a:ext uri="{FF2B5EF4-FFF2-40B4-BE49-F238E27FC236}">
                    <a16:creationId xmlns:a16="http://schemas.microsoft.com/office/drawing/2014/main" id="{C7D2710F-3B08-E749-A339-6EE499B79906}"/>
                  </a:ext>
                </a:extLst>
              </p:cNvPr>
              <p:cNvGrpSpPr/>
              <p:nvPr/>
            </p:nvGrpSpPr>
            <p:grpSpPr>
              <a:xfrm>
                <a:off x="3649269" y="2172968"/>
                <a:ext cx="326231" cy="71563"/>
                <a:chOff x="3648081" y="1945487"/>
                <a:chExt cx="326231" cy="71563"/>
              </a:xfrm>
            </p:grpSpPr>
            <p:sp>
              <p:nvSpPr>
                <p:cNvPr id="294" name="Google Shape;4173;p196">
                  <a:extLst>
                    <a:ext uri="{FF2B5EF4-FFF2-40B4-BE49-F238E27FC236}">
                      <a16:creationId xmlns:a16="http://schemas.microsoft.com/office/drawing/2014/main" id="{EDEB3582-E587-3849-AFD6-DEA5013AAE6B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5" name="Google Shape;4174;p196">
                  <a:extLst>
                    <a:ext uri="{FF2B5EF4-FFF2-40B4-BE49-F238E27FC236}">
                      <a16:creationId xmlns:a16="http://schemas.microsoft.com/office/drawing/2014/main" id="{598DBE3F-CFB4-7244-A051-508AE675818E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Google Shape;4175;p196">
                  <a:extLst>
                    <a:ext uri="{FF2B5EF4-FFF2-40B4-BE49-F238E27FC236}">
                      <a16:creationId xmlns:a16="http://schemas.microsoft.com/office/drawing/2014/main" id="{0F5B097E-A64D-5447-AAB1-7667822E6AAB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Google Shape;4176;p196">
                  <a:extLst>
                    <a:ext uri="{FF2B5EF4-FFF2-40B4-BE49-F238E27FC236}">
                      <a16:creationId xmlns:a16="http://schemas.microsoft.com/office/drawing/2014/main" id="{5D7DD2D5-8D16-2648-A87F-BB5F64B5C5C5}"/>
                    </a:ext>
                  </a:extLst>
                </p:cNvPr>
                <p:cNvSpPr/>
                <p:nvPr/>
              </p:nvSpPr>
              <p:spPr>
                <a:xfrm>
                  <a:off x="3764763" y="19573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Google Shape;4177;p196">
                  <a:extLst>
                    <a:ext uri="{FF2B5EF4-FFF2-40B4-BE49-F238E27FC236}">
                      <a16:creationId xmlns:a16="http://schemas.microsoft.com/office/drawing/2014/main" id="{D9FD903D-5D82-804E-BE85-193119FC25C1}"/>
                    </a:ext>
                  </a:extLst>
                </p:cNvPr>
                <p:cNvSpPr/>
                <p:nvPr/>
              </p:nvSpPr>
              <p:spPr>
                <a:xfrm>
                  <a:off x="3707613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Google Shape;4178;p196">
                  <a:extLst>
                    <a:ext uri="{FF2B5EF4-FFF2-40B4-BE49-F238E27FC236}">
                      <a16:creationId xmlns:a16="http://schemas.microsoft.com/office/drawing/2014/main" id="{D349A700-3DE5-524C-B7D3-FE1C50019461}"/>
                    </a:ext>
                  </a:extLst>
                </p:cNvPr>
                <p:cNvSpPr/>
                <p:nvPr/>
              </p:nvSpPr>
              <p:spPr>
                <a:xfrm>
                  <a:off x="3648081" y="196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Google Shape;4179;p196">
              <a:extLst>
                <a:ext uri="{FF2B5EF4-FFF2-40B4-BE49-F238E27FC236}">
                  <a16:creationId xmlns:a16="http://schemas.microsoft.com/office/drawing/2014/main" id="{42113BAD-3BB1-3449-8D84-6E7F027050CE}"/>
                </a:ext>
              </a:extLst>
            </p:cNvPr>
            <p:cNvGrpSpPr/>
            <p:nvPr/>
          </p:nvGrpSpPr>
          <p:grpSpPr>
            <a:xfrm>
              <a:off x="5017507" y="2838459"/>
              <a:ext cx="200807" cy="645344"/>
              <a:chOff x="4590333" y="1471086"/>
              <a:chExt cx="394125" cy="1443400"/>
            </a:xfrm>
          </p:grpSpPr>
          <p:sp>
            <p:nvSpPr>
              <p:cNvPr id="283" name="Google Shape;4180;p196">
                <a:extLst>
                  <a:ext uri="{FF2B5EF4-FFF2-40B4-BE49-F238E27FC236}">
                    <a16:creationId xmlns:a16="http://schemas.microsoft.com/office/drawing/2014/main" id="{30EA207C-2B8A-C945-8DF6-14F092409487}"/>
                  </a:ext>
                </a:extLst>
              </p:cNvPr>
              <p:cNvSpPr/>
              <p:nvPr/>
            </p:nvSpPr>
            <p:spPr>
              <a:xfrm>
                <a:off x="4590333" y="1471086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708EC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4" name="Google Shape;4181;p196">
                <a:extLst>
                  <a:ext uri="{FF2B5EF4-FFF2-40B4-BE49-F238E27FC236}">
                    <a16:creationId xmlns:a16="http://schemas.microsoft.com/office/drawing/2014/main" id="{3B45DB53-43CC-474C-9032-2A45BAE77F2D}"/>
                  </a:ext>
                </a:extLst>
              </p:cNvPr>
              <p:cNvSpPr/>
              <p:nvPr/>
            </p:nvSpPr>
            <p:spPr>
              <a:xfrm>
                <a:off x="4590353" y="1502830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708EC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" name="Google Shape;4182;p196">
              <a:extLst>
                <a:ext uri="{FF2B5EF4-FFF2-40B4-BE49-F238E27FC236}">
                  <a16:creationId xmlns:a16="http://schemas.microsoft.com/office/drawing/2014/main" id="{DB73E3D5-EE0D-2247-9A41-6980F5A30B0F}"/>
                </a:ext>
              </a:extLst>
            </p:cNvPr>
            <p:cNvGrpSpPr/>
            <p:nvPr/>
          </p:nvGrpSpPr>
          <p:grpSpPr>
            <a:xfrm>
              <a:off x="5032066" y="2866442"/>
              <a:ext cx="169555" cy="600967"/>
              <a:chOff x="4584388" y="1533673"/>
              <a:chExt cx="332788" cy="1344144"/>
            </a:xfrm>
          </p:grpSpPr>
          <p:grpSp>
            <p:nvGrpSpPr>
              <p:cNvPr id="164" name="Google Shape;4183;p196">
                <a:extLst>
                  <a:ext uri="{FF2B5EF4-FFF2-40B4-BE49-F238E27FC236}">
                    <a16:creationId xmlns:a16="http://schemas.microsoft.com/office/drawing/2014/main" id="{23124F96-D47C-A143-8B1D-B48A16349742}"/>
                  </a:ext>
                </a:extLst>
              </p:cNvPr>
              <p:cNvGrpSpPr/>
              <p:nvPr/>
            </p:nvGrpSpPr>
            <p:grpSpPr>
              <a:xfrm>
                <a:off x="4586788" y="1860029"/>
                <a:ext cx="328613" cy="169194"/>
                <a:chOff x="3645700" y="1857381"/>
                <a:chExt cx="328613" cy="169194"/>
              </a:xfrm>
            </p:grpSpPr>
            <p:grpSp>
              <p:nvGrpSpPr>
                <p:cNvPr id="270" name="Google Shape;4184;p196">
                  <a:extLst>
                    <a:ext uri="{FF2B5EF4-FFF2-40B4-BE49-F238E27FC236}">
                      <a16:creationId xmlns:a16="http://schemas.microsoft.com/office/drawing/2014/main" id="{DDF6064F-0303-1347-B8FA-DF5B18A9726A}"/>
                    </a:ext>
                  </a:extLst>
                </p:cNvPr>
                <p:cNvGrpSpPr/>
                <p:nvPr/>
              </p:nvGrpSpPr>
              <p:grpSpPr>
                <a:xfrm>
                  <a:off x="3645700" y="1857381"/>
                  <a:ext cx="323850" cy="97756"/>
                  <a:chOff x="3645700" y="1857381"/>
                  <a:chExt cx="323850" cy="97756"/>
                </a:xfrm>
              </p:grpSpPr>
              <p:sp>
                <p:nvSpPr>
                  <p:cNvPr id="277" name="Google Shape;4185;p196">
                    <a:extLst>
                      <a:ext uri="{FF2B5EF4-FFF2-40B4-BE49-F238E27FC236}">
                        <a16:creationId xmlns:a16="http://schemas.microsoft.com/office/drawing/2014/main" id="{3C90DF32-760E-644F-BFCF-9F5F1D968932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" name="Google Shape;4186;p196">
                    <a:extLst>
                      <a:ext uri="{FF2B5EF4-FFF2-40B4-BE49-F238E27FC236}">
                        <a16:creationId xmlns:a16="http://schemas.microsoft.com/office/drawing/2014/main" id="{C68707D7-0B7F-594D-A120-C35CAC285295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9" name="Google Shape;4187;p196">
                    <a:extLst>
                      <a:ext uri="{FF2B5EF4-FFF2-40B4-BE49-F238E27FC236}">
                        <a16:creationId xmlns:a16="http://schemas.microsoft.com/office/drawing/2014/main" id="{F56F6966-AC0F-4943-AE25-1A63BDE4BE0B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" name="Google Shape;4188;p196">
                    <a:extLst>
                      <a:ext uri="{FF2B5EF4-FFF2-40B4-BE49-F238E27FC236}">
                        <a16:creationId xmlns:a16="http://schemas.microsoft.com/office/drawing/2014/main" id="{6584D8F9-4D24-F947-B0B6-91252DEFA5AE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1" name="Google Shape;4189;p196">
                    <a:extLst>
                      <a:ext uri="{FF2B5EF4-FFF2-40B4-BE49-F238E27FC236}">
                        <a16:creationId xmlns:a16="http://schemas.microsoft.com/office/drawing/2014/main" id="{59FB1BE3-A19B-3E4B-8AB0-820E71D16945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" name="Google Shape;4190;p196">
                    <a:extLst>
                      <a:ext uri="{FF2B5EF4-FFF2-40B4-BE49-F238E27FC236}">
                        <a16:creationId xmlns:a16="http://schemas.microsoft.com/office/drawing/2014/main" id="{D8401CBC-F460-2F4A-A6D2-2C5F0059363A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69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71" name="Google Shape;4191;p196">
                  <a:extLst>
                    <a:ext uri="{FF2B5EF4-FFF2-40B4-BE49-F238E27FC236}">
                      <a16:creationId xmlns:a16="http://schemas.microsoft.com/office/drawing/2014/main" id="{ED5C8373-4EE3-3744-AC0F-07A3822C997C}"/>
                    </a:ext>
                  </a:extLst>
                </p:cNvPr>
                <p:cNvSpPr/>
                <p:nvPr/>
              </p:nvSpPr>
              <p:spPr>
                <a:xfrm>
                  <a:off x="3936213" y="193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2" name="Google Shape;4192;p196">
                  <a:extLst>
                    <a:ext uri="{FF2B5EF4-FFF2-40B4-BE49-F238E27FC236}">
                      <a16:creationId xmlns:a16="http://schemas.microsoft.com/office/drawing/2014/main" id="{7745AA63-7A2D-4042-BA21-86903B891548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3" name="Google Shape;4193;p196">
                  <a:extLst>
                    <a:ext uri="{FF2B5EF4-FFF2-40B4-BE49-F238E27FC236}">
                      <a16:creationId xmlns:a16="http://schemas.microsoft.com/office/drawing/2014/main" id="{8DDE0CDD-F82E-1D4C-A4E9-BA16FE67C5F1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4" name="Google Shape;4194;p196">
                  <a:extLst>
                    <a:ext uri="{FF2B5EF4-FFF2-40B4-BE49-F238E27FC236}">
                      <a16:creationId xmlns:a16="http://schemas.microsoft.com/office/drawing/2014/main" id="{1BF54DD5-4468-F445-838B-D13EDCF34187}"/>
                    </a:ext>
                  </a:extLst>
                </p:cNvPr>
                <p:cNvSpPr/>
                <p:nvPr/>
              </p:nvSpPr>
              <p:spPr>
                <a:xfrm>
                  <a:off x="376476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5" name="Google Shape;4195;p196">
                  <a:extLst>
                    <a:ext uri="{FF2B5EF4-FFF2-40B4-BE49-F238E27FC236}">
                      <a16:creationId xmlns:a16="http://schemas.microsoft.com/office/drawing/2014/main" id="{87D1D0C6-E408-6E4B-AFF2-AFCE5351106E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6" name="Google Shape;4196;p196">
                  <a:extLst>
                    <a:ext uri="{FF2B5EF4-FFF2-40B4-BE49-F238E27FC236}">
                      <a16:creationId xmlns:a16="http://schemas.microsoft.com/office/drawing/2014/main" id="{00070E47-000E-454A-A521-1ABEC595733E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5" name="Google Shape;4197;p196">
                <a:extLst>
                  <a:ext uri="{FF2B5EF4-FFF2-40B4-BE49-F238E27FC236}">
                    <a16:creationId xmlns:a16="http://schemas.microsoft.com/office/drawing/2014/main" id="{65808646-06A9-B44B-AEA0-D54F47199553}"/>
                  </a:ext>
                </a:extLst>
              </p:cNvPr>
              <p:cNvGrpSpPr/>
              <p:nvPr/>
            </p:nvGrpSpPr>
            <p:grpSpPr>
              <a:xfrm>
                <a:off x="4588563" y="1693210"/>
                <a:ext cx="328613" cy="190625"/>
                <a:chOff x="3645700" y="1845474"/>
                <a:chExt cx="328613" cy="190625"/>
              </a:xfrm>
            </p:grpSpPr>
            <p:grpSp>
              <p:nvGrpSpPr>
                <p:cNvPr id="257" name="Google Shape;4198;p196">
                  <a:extLst>
                    <a:ext uri="{FF2B5EF4-FFF2-40B4-BE49-F238E27FC236}">
                      <a16:creationId xmlns:a16="http://schemas.microsoft.com/office/drawing/2014/main" id="{B640A9F2-9563-4A4A-AD16-7C0791F1A250}"/>
                    </a:ext>
                  </a:extLst>
                </p:cNvPr>
                <p:cNvGrpSpPr/>
                <p:nvPr/>
              </p:nvGrpSpPr>
              <p:grpSpPr>
                <a:xfrm>
                  <a:off x="3645700" y="1845474"/>
                  <a:ext cx="323850" cy="116806"/>
                  <a:chOff x="3645700" y="1845474"/>
                  <a:chExt cx="323850" cy="116806"/>
                </a:xfrm>
              </p:grpSpPr>
              <p:sp>
                <p:nvSpPr>
                  <p:cNvPr id="264" name="Google Shape;4199;p196">
                    <a:extLst>
                      <a:ext uri="{FF2B5EF4-FFF2-40B4-BE49-F238E27FC236}">
                        <a16:creationId xmlns:a16="http://schemas.microsoft.com/office/drawing/2014/main" id="{A97DC329-D718-C041-85ED-51BD7F8621AE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4547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5" name="Google Shape;4200;p196">
                    <a:extLst>
                      <a:ext uri="{FF2B5EF4-FFF2-40B4-BE49-F238E27FC236}">
                        <a16:creationId xmlns:a16="http://schemas.microsoft.com/office/drawing/2014/main" id="{4D1270C0-7D89-364D-82E4-929D324B9AEB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" name="Google Shape;4201;p196">
                    <a:extLst>
                      <a:ext uri="{FF2B5EF4-FFF2-40B4-BE49-F238E27FC236}">
                        <a16:creationId xmlns:a16="http://schemas.microsoft.com/office/drawing/2014/main" id="{BFD5A89F-5D5D-AB4F-91F4-24B2683B35FF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7" name="Google Shape;4202;p196">
                    <a:extLst>
                      <a:ext uri="{FF2B5EF4-FFF2-40B4-BE49-F238E27FC236}">
                        <a16:creationId xmlns:a16="http://schemas.microsoft.com/office/drawing/2014/main" id="{0198D755-07A6-184E-B6FB-374E39BFC3E0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8" name="Google Shape;4203;p196">
                    <a:extLst>
                      <a:ext uri="{FF2B5EF4-FFF2-40B4-BE49-F238E27FC236}">
                        <a16:creationId xmlns:a16="http://schemas.microsoft.com/office/drawing/2014/main" id="{9DAE4DC8-CCF6-DE41-99C6-69CF33C9B39C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" name="Google Shape;4204;p196">
                    <a:extLst>
                      <a:ext uri="{FF2B5EF4-FFF2-40B4-BE49-F238E27FC236}">
                        <a16:creationId xmlns:a16="http://schemas.microsoft.com/office/drawing/2014/main" id="{CE7E1A43-F5C7-794B-9943-1DDBBF872E50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8" name="Google Shape;4205;p196">
                  <a:extLst>
                    <a:ext uri="{FF2B5EF4-FFF2-40B4-BE49-F238E27FC236}">
                      <a16:creationId xmlns:a16="http://schemas.microsoft.com/office/drawing/2014/main" id="{3203F6E2-EF3F-8F4B-8409-9E45EA2FE3AF}"/>
                    </a:ext>
                  </a:extLst>
                </p:cNvPr>
                <p:cNvSpPr/>
                <p:nvPr/>
              </p:nvSpPr>
              <p:spPr>
                <a:xfrm>
                  <a:off x="3936213" y="193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Google Shape;4206;p196">
                  <a:extLst>
                    <a:ext uri="{FF2B5EF4-FFF2-40B4-BE49-F238E27FC236}">
                      <a16:creationId xmlns:a16="http://schemas.microsoft.com/office/drawing/2014/main" id="{BDD8915C-2CD7-4C43-87A3-FBD560E7CA8B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0" name="Google Shape;4207;p196">
                  <a:extLst>
                    <a:ext uri="{FF2B5EF4-FFF2-40B4-BE49-F238E27FC236}">
                      <a16:creationId xmlns:a16="http://schemas.microsoft.com/office/drawing/2014/main" id="{B46D97DD-AFB8-FD41-B550-35D42C545FDB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Google Shape;4208;p196">
                  <a:extLst>
                    <a:ext uri="{FF2B5EF4-FFF2-40B4-BE49-F238E27FC236}">
                      <a16:creationId xmlns:a16="http://schemas.microsoft.com/office/drawing/2014/main" id="{5E51E48B-5B76-194F-BDD5-2915C4E11F5F}"/>
                    </a:ext>
                  </a:extLst>
                </p:cNvPr>
                <p:cNvSpPr/>
                <p:nvPr/>
              </p:nvSpPr>
              <p:spPr>
                <a:xfrm>
                  <a:off x="3764763" y="19621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2" name="Google Shape;4209;p196">
                  <a:extLst>
                    <a:ext uri="{FF2B5EF4-FFF2-40B4-BE49-F238E27FC236}">
                      <a16:creationId xmlns:a16="http://schemas.microsoft.com/office/drawing/2014/main" id="{E71B4896-0D8D-D943-96EA-DA5A8387B3B1}"/>
                    </a:ext>
                  </a:extLst>
                </p:cNvPr>
                <p:cNvSpPr/>
                <p:nvPr/>
              </p:nvSpPr>
              <p:spPr>
                <a:xfrm>
                  <a:off x="370523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3" name="Google Shape;4210;p196">
                  <a:extLst>
                    <a:ext uri="{FF2B5EF4-FFF2-40B4-BE49-F238E27FC236}">
                      <a16:creationId xmlns:a16="http://schemas.microsoft.com/office/drawing/2014/main" id="{63F234A5-2C8F-0B4A-9151-24A04FC54A45}"/>
                    </a:ext>
                  </a:extLst>
                </p:cNvPr>
                <p:cNvSpPr/>
                <p:nvPr/>
              </p:nvSpPr>
              <p:spPr>
                <a:xfrm>
                  <a:off x="3645700" y="19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6" name="Google Shape;4211;p196">
                <a:extLst>
                  <a:ext uri="{FF2B5EF4-FFF2-40B4-BE49-F238E27FC236}">
                    <a16:creationId xmlns:a16="http://schemas.microsoft.com/office/drawing/2014/main" id="{4E752886-2BE9-E443-A5B1-41043B231B15}"/>
                  </a:ext>
                </a:extLst>
              </p:cNvPr>
              <p:cNvGrpSpPr/>
              <p:nvPr/>
            </p:nvGrpSpPr>
            <p:grpSpPr>
              <a:xfrm>
                <a:off x="4588563" y="1533673"/>
                <a:ext cx="326231" cy="209675"/>
                <a:chOff x="3645700" y="1826424"/>
                <a:chExt cx="326231" cy="209675"/>
              </a:xfrm>
            </p:grpSpPr>
            <p:grpSp>
              <p:nvGrpSpPr>
                <p:cNvPr id="244" name="Google Shape;4212;p196">
                  <a:extLst>
                    <a:ext uri="{FF2B5EF4-FFF2-40B4-BE49-F238E27FC236}">
                      <a16:creationId xmlns:a16="http://schemas.microsoft.com/office/drawing/2014/main" id="{726B3C02-A156-8040-AAE3-7F59BDBA0D75}"/>
                    </a:ext>
                  </a:extLst>
                </p:cNvPr>
                <p:cNvGrpSpPr/>
                <p:nvPr/>
              </p:nvGrpSpPr>
              <p:grpSpPr>
                <a:xfrm>
                  <a:off x="3645700" y="1826424"/>
                  <a:ext cx="321469" cy="135856"/>
                  <a:chOff x="3645700" y="1826424"/>
                  <a:chExt cx="321469" cy="135856"/>
                </a:xfrm>
              </p:grpSpPr>
              <p:sp>
                <p:nvSpPr>
                  <p:cNvPr id="251" name="Google Shape;4213;p196">
                    <a:extLst>
                      <a:ext uri="{FF2B5EF4-FFF2-40B4-BE49-F238E27FC236}">
                        <a16:creationId xmlns:a16="http://schemas.microsoft.com/office/drawing/2014/main" id="{4240BCC6-8796-784A-955F-4C720AA11DBF}"/>
                      </a:ext>
                    </a:extLst>
                  </p:cNvPr>
                  <p:cNvSpPr/>
                  <p:nvPr/>
                </p:nvSpPr>
                <p:spPr>
                  <a:xfrm>
                    <a:off x="3929069" y="18264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2" name="Google Shape;4214;p196">
                    <a:extLst>
                      <a:ext uri="{FF2B5EF4-FFF2-40B4-BE49-F238E27FC236}">
                        <a16:creationId xmlns:a16="http://schemas.microsoft.com/office/drawing/2014/main" id="{0602EE83-48BB-3045-AE8B-F997FE3495E2}"/>
                      </a:ext>
                    </a:extLst>
                  </p:cNvPr>
                  <p:cNvSpPr/>
                  <p:nvPr/>
                </p:nvSpPr>
                <p:spPr>
                  <a:xfrm>
                    <a:off x="3814769" y="18597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3" name="Google Shape;4215;p196">
                    <a:extLst>
                      <a:ext uri="{FF2B5EF4-FFF2-40B4-BE49-F238E27FC236}">
                        <a16:creationId xmlns:a16="http://schemas.microsoft.com/office/drawing/2014/main" id="{A28016F9-E0A3-8949-8A37-919988B90D0F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Google Shape;4216;p196">
                    <a:extLst>
                      <a:ext uri="{FF2B5EF4-FFF2-40B4-BE49-F238E27FC236}">
                        <a16:creationId xmlns:a16="http://schemas.microsoft.com/office/drawing/2014/main" id="{D7A410BE-5E61-494A-AEC1-659B74E1BAC4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5" name="Google Shape;4217;p196">
                    <a:extLst>
                      <a:ext uri="{FF2B5EF4-FFF2-40B4-BE49-F238E27FC236}">
                        <a16:creationId xmlns:a16="http://schemas.microsoft.com/office/drawing/2014/main" id="{D88D1FD8-67AE-FA42-963B-027CA7C0DF8D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73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6" name="Google Shape;4218;p196">
                    <a:extLst>
                      <a:ext uri="{FF2B5EF4-FFF2-40B4-BE49-F238E27FC236}">
                        <a16:creationId xmlns:a16="http://schemas.microsoft.com/office/drawing/2014/main" id="{4199108F-D84F-3144-B07A-55B35BF59F72}"/>
                      </a:ext>
                    </a:extLst>
                  </p:cNvPr>
                  <p:cNvSpPr/>
                  <p:nvPr/>
                </p:nvSpPr>
                <p:spPr>
                  <a:xfrm>
                    <a:off x="3871919" y="18478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45" name="Google Shape;4219;p196">
                  <a:extLst>
                    <a:ext uri="{FF2B5EF4-FFF2-40B4-BE49-F238E27FC236}">
                      <a16:creationId xmlns:a16="http://schemas.microsoft.com/office/drawing/2014/main" id="{207ED8CB-4A6A-2144-8515-A72E0542B839}"/>
                    </a:ext>
                  </a:extLst>
                </p:cNvPr>
                <p:cNvSpPr/>
                <p:nvPr/>
              </p:nvSpPr>
              <p:spPr>
                <a:xfrm>
                  <a:off x="3933831" y="191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Google Shape;4220;p196">
                  <a:extLst>
                    <a:ext uri="{FF2B5EF4-FFF2-40B4-BE49-F238E27FC236}">
                      <a16:creationId xmlns:a16="http://schemas.microsoft.com/office/drawing/2014/main" id="{2E61FCB4-B36E-6348-BBCB-14523EAB2843}"/>
                    </a:ext>
                  </a:extLst>
                </p:cNvPr>
                <p:cNvSpPr/>
                <p:nvPr/>
              </p:nvSpPr>
              <p:spPr>
                <a:xfrm>
                  <a:off x="3876681" y="192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7" name="Google Shape;4221;p196">
                  <a:extLst>
                    <a:ext uri="{FF2B5EF4-FFF2-40B4-BE49-F238E27FC236}">
                      <a16:creationId xmlns:a16="http://schemas.microsoft.com/office/drawing/2014/main" id="{9867A137-C3BB-1B49-AF1E-F0610CFE0EC1}"/>
                    </a:ext>
                  </a:extLst>
                </p:cNvPr>
                <p:cNvSpPr/>
                <p:nvPr/>
              </p:nvSpPr>
              <p:spPr>
                <a:xfrm>
                  <a:off x="3819531" y="19359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8" name="Google Shape;4222;p196">
                  <a:extLst>
                    <a:ext uri="{FF2B5EF4-FFF2-40B4-BE49-F238E27FC236}">
                      <a16:creationId xmlns:a16="http://schemas.microsoft.com/office/drawing/2014/main" id="{5A4536B4-1D94-2247-A772-DEF1CBCFACE2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9" name="Google Shape;4223;p196">
                  <a:extLst>
                    <a:ext uri="{FF2B5EF4-FFF2-40B4-BE49-F238E27FC236}">
                      <a16:creationId xmlns:a16="http://schemas.microsoft.com/office/drawing/2014/main" id="{40D298C3-9BCC-A949-A1DC-A9DD22CBC64A}"/>
                    </a:ext>
                  </a:extLst>
                </p:cNvPr>
                <p:cNvSpPr/>
                <p:nvPr/>
              </p:nvSpPr>
              <p:spPr>
                <a:xfrm>
                  <a:off x="3705231" y="19669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0" name="Google Shape;4224;p196">
                  <a:extLst>
                    <a:ext uri="{FF2B5EF4-FFF2-40B4-BE49-F238E27FC236}">
                      <a16:creationId xmlns:a16="http://schemas.microsoft.com/office/drawing/2014/main" id="{ACFBDC38-1668-C84A-B3AF-72839AB44593}"/>
                    </a:ext>
                  </a:extLst>
                </p:cNvPr>
                <p:cNvSpPr/>
                <p:nvPr/>
              </p:nvSpPr>
              <p:spPr>
                <a:xfrm>
                  <a:off x="3645700" y="19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7" name="Google Shape;4225;p196">
                <a:extLst>
                  <a:ext uri="{FF2B5EF4-FFF2-40B4-BE49-F238E27FC236}">
                    <a16:creationId xmlns:a16="http://schemas.microsoft.com/office/drawing/2014/main" id="{9AE29385-CF7A-9944-83B7-187906195B8C}"/>
                  </a:ext>
                </a:extLst>
              </p:cNvPr>
              <p:cNvGrpSpPr/>
              <p:nvPr/>
            </p:nvGrpSpPr>
            <p:grpSpPr>
              <a:xfrm>
                <a:off x="4586788" y="2019592"/>
                <a:ext cx="328613" cy="157288"/>
                <a:chOff x="3645700" y="1869287"/>
                <a:chExt cx="328613" cy="157288"/>
              </a:xfrm>
            </p:grpSpPr>
            <p:grpSp>
              <p:nvGrpSpPr>
                <p:cNvPr id="231" name="Google Shape;4226;p196">
                  <a:extLst>
                    <a:ext uri="{FF2B5EF4-FFF2-40B4-BE49-F238E27FC236}">
                      <a16:creationId xmlns:a16="http://schemas.microsoft.com/office/drawing/2014/main" id="{DDF33C02-382E-2748-A5C9-0169625205FE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85850"/>
                  <a:chOff x="3645700" y="1869287"/>
                  <a:chExt cx="323850" cy="85850"/>
                </a:xfrm>
              </p:grpSpPr>
              <p:sp>
                <p:nvSpPr>
                  <p:cNvPr id="238" name="Google Shape;4227;p196">
                    <a:extLst>
                      <a:ext uri="{FF2B5EF4-FFF2-40B4-BE49-F238E27FC236}">
                        <a16:creationId xmlns:a16="http://schemas.microsoft.com/office/drawing/2014/main" id="{95862BAE-C035-5449-BACC-6B49298F5335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9" name="Google Shape;4228;p196">
                    <a:extLst>
                      <a:ext uri="{FF2B5EF4-FFF2-40B4-BE49-F238E27FC236}">
                        <a16:creationId xmlns:a16="http://schemas.microsoft.com/office/drawing/2014/main" id="{220E0F22-2D66-7B42-8982-40F1D92354AA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0" name="Google Shape;4229;p196">
                    <a:extLst>
                      <a:ext uri="{FF2B5EF4-FFF2-40B4-BE49-F238E27FC236}">
                        <a16:creationId xmlns:a16="http://schemas.microsoft.com/office/drawing/2014/main" id="{93B362D2-6334-2B40-9BCC-F98F09D08193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1" name="Google Shape;4230;p196">
                    <a:extLst>
                      <a:ext uri="{FF2B5EF4-FFF2-40B4-BE49-F238E27FC236}">
                        <a16:creationId xmlns:a16="http://schemas.microsoft.com/office/drawing/2014/main" id="{A925DB47-788B-2E4F-8DF4-6B8944C67B96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2" name="Google Shape;4231;p196">
                    <a:extLst>
                      <a:ext uri="{FF2B5EF4-FFF2-40B4-BE49-F238E27FC236}">
                        <a16:creationId xmlns:a16="http://schemas.microsoft.com/office/drawing/2014/main" id="{0B2CEBBC-24DA-CB4E-8A6C-C691ED28F4C7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02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3" name="Google Shape;4232;p196">
                    <a:extLst>
                      <a:ext uri="{FF2B5EF4-FFF2-40B4-BE49-F238E27FC236}">
                        <a16:creationId xmlns:a16="http://schemas.microsoft.com/office/drawing/2014/main" id="{E876EF14-D64A-A648-9853-E2CE7C685476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32" name="Google Shape;4233;p196">
                  <a:extLst>
                    <a:ext uri="{FF2B5EF4-FFF2-40B4-BE49-F238E27FC236}">
                      <a16:creationId xmlns:a16="http://schemas.microsoft.com/office/drawing/2014/main" id="{A294381D-6B45-0B49-BE7C-44602C9753CB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Google Shape;4234;p196">
                  <a:extLst>
                    <a:ext uri="{FF2B5EF4-FFF2-40B4-BE49-F238E27FC236}">
                      <a16:creationId xmlns:a16="http://schemas.microsoft.com/office/drawing/2014/main" id="{FD6AB3BE-1AAB-7348-96EC-5BF61CAB498F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4" name="Google Shape;4235;p196">
                  <a:extLst>
                    <a:ext uri="{FF2B5EF4-FFF2-40B4-BE49-F238E27FC236}">
                      <a16:creationId xmlns:a16="http://schemas.microsoft.com/office/drawing/2014/main" id="{9135EB45-0AA9-2E49-8BBC-007FC7A42BFC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Google Shape;4236;p196">
                  <a:extLst>
                    <a:ext uri="{FF2B5EF4-FFF2-40B4-BE49-F238E27FC236}">
                      <a16:creationId xmlns:a16="http://schemas.microsoft.com/office/drawing/2014/main" id="{62EDE10C-87EE-0746-8809-E7D00686DD28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Google Shape;4237;p196">
                  <a:extLst>
                    <a:ext uri="{FF2B5EF4-FFF2-40B4-BE49-F238E27FC236}">
                      <a16:creationId xmlns:a16="http://schemas.microsoft.com/office/drawing/2014/main" id="{6C7057D1-2884-9241-8806-90F6B98C57A5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Google Shape;4238;p196">
                  <a:extLst>
                    <a:ext uri="{FF2B5EF4-FFF2-40B4-BE49-F238E27FC236}">
                      <a16:creationId xmlns:a16="http://schemas.microsoft.com/office/drawing/2014/main" id="{D1173150-232B-2849-A0BC-E143C4045BD3}"/>
                    </a:ext>
                  </a:extLst>
                </p:cNvPr>
                <p:cNvSpPr/>
                <p:nvPr/>
              </p:nvSpPr>
              <p:spPr>
                <a:xfrm>
                  <a:off x="3648081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8" name="Google Shape;4239;p196">
                <a:extLst>
                  <a:ext uri="{FF2B5EF4-FFF2-40B4-BE49-F238E27FC236}">
                    <a16:creationId xmlns:a16="http://schemas.microsoft.com/office/drawing/2014/main" id="{D57DAF59-1871-474B-AECB-9F3E9FC6FD18}"/>
                  </a:ext>
                </a:extLst>
              </p:cNvPr>
              <p:cNvGrpSpPr/>
              <p:nvPr/>
            </p:nvGrpSpPr>
            <p:grpSpPr>
              <a:xfrm rot="10800000" flipH="1">
                <a:off x="4584388" y="2394173"/>
                <a:ext cx="328613" cy="154906"/>
                <a:chOff x="3645700" y="1859762"/>
                <a:chExt cx="328613" cy="154906"/>
              </a:xfrm>
            </p:grpSpPr>
            <p:grpSp>
              <p:nvGrpSpPr>
                <p:cNvPr id="218" name="Google Shape;4240;p196">
                  <a:extLst>
                    <a:ext uri="{FF2B5EF4-FFF2-40B4-BE49-F238E27FC236}">
                      <a16:creationId xmlns:a16="http://schemas.microsoft.com/office/drawing/2014/main" id="{0697096F-537B-3A4A-B3D7-2F505D5E68D1}"/>
                    </a:ext>
                  </a:extLst>
                </p:cNvPr>
                <p:cNvGrpSpPr/>
                <p:nvPr/>
              </p:nvGrpSpPr>
              <p:grpSpPr>
                <a:xfrm>
                  <a:off x="3645700" y="1859762"/>
                  <a:ext cx="323850" cy="83469"/>
                  <a:chOff x="3645700" y="1859762"/>
                  <a:chExt cx="323850" cy="83469"/>
                </a:xfrm>
              </p:grpSpPr>
              <p:sp>
                <p:nvSpPr>
                  <p:cNvPr id="225" name="Google Shape;4241;p196">
                    <a:extLst>
                      <a:ext uri="{FF2B5EF4-FFF2-40B4-BE49-F238E27FC236}">
                        <a16:creationId xmlns:a16="http://schemas.microsoft.com/office/drawing/2014/main" id="{4B4571F7-9AD0-E844-82B9-16EDB7F2F58A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9762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6" name="Google Shape;4242;p196">
                    <a:extLst>
                      <a:ext uri="{FF2B5EF4-FFF2-40B4-BE49-F238E27FC236}">
                        <a16:creationId xmlns:a16="http://schemas.microsoft.com/office/drawing/2014/main" id="{7D2AAA29-6DE5-8443-A20A-0989A5312A82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7" name="Google Shape;4243;p196">
                    <a:extLst>
                      <a:ext uri="{FF2B5EF4-FFF2-40B4-BE49-F238E27FC236}">
                        <a16:creationId xmlns:a16="http://schemas.microsoft.com/office/drawing/2014/main" id="{BA25081A-9829-B245-9E45-B3A19C083D30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643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8" name="Google Shape;4244;p196">
                    <a:extLst>
                      <a:ext uri="{FF2B5EF4-FFF2-40B4-BE49-F238E27FC236}">
                        <a16:creationId xmlns:a16="http://schemas.microsoft.com/office/drawing/2014/main" id="{F898A6F6-F753-AF48-843A-9EBF3558302F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9" name="Google Shape;4245;p196">
                    <a:extLst>
                      <a:ext uri="{FF2B5EF4-FFF2-40B4-BE49-F238E27FC236}">
                        <a16:creationId xmlns:a16="http://schemas.microsoft.com/office/drawing/2014/main" id="{7BBFE020-8E79-9E45-87D4-D254AE776883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83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0" name="Google Shape;4246;p196">
                    <a:extLst>
                      <a:ext uri="{FF2B5EF4-FFF2-40B4-BE49-F238E27FC236}">
                        <a16:creationId xmlns:a16="http://schemas.microsoft.com/office/drawing/2014/main" id="{C5E8EBC2-6341-AD4C-9DC5-AEB669BD0050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69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9" name="Google Shape;4247;p196">
                  <a:extLst>
                    <a:ext uri="{FF2B5EF4-FFF2-40B4-BE49-F238E27FC236}">
                      <a16:creationId xmlns:a16="http://schemas.microsoft.com/office/drawing/2014/main" id="{D9BB33F0-E963-9B47-A52E-EB7983997596}"/>
                    </a:ext>
                  </a:extLst>
                </p:cNvPr>
                <p:cNvSpPr/>
                <p:nvPr/>
              </p:nvSpPr>
              <p:spPr>
                <a:xfrm>
                  <a:off x="3936213" y="193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Google Shape;4248;p196">
                  <a:extLst>
                    <a:ext uri="{FF2B5EF4-FFF2-40B4-BE49-F238E27FC236}">
                      <a16:creationId xmlns:a16="http://schemas.microsoft.com/office/drawing/2014/main" id="{8942F9C3-7F2A-CE42-B77F-A4E2E314EE47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Google Shape;4249;p196">
                  <a:extLst>
                    <a:ext uri="{FF2B5EF4-FFF2-40B4-BE49-F238E27FC236}">
                      <a16:creationId xmlns:a16="http://schemas.microsoft.com/office/drawing/2014/main" id="{81474F22-3EB4-2C4D-8EBF-DBD35570B55C}"/>
                    </a:ext>
                  </a:extLst>
                </p:cNvPr>
                <p:cNvSpPr/>
                <p:nvPr/>
              </p:nvSpPr>
              <p:spPr>
                <a:xfrm>
                  <a:off x="3821913" y="19478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Google Shape;4250;p196">
                  <a:extLst>
                    <a:ext uri="{FF2B5EF4-FFF2-40B4-BE49-F238E27FC236}">
                      <a16:creationId xmlns:a16="http://schemas.microsoft.com/office/drawing/2014/main" id="{01E34F31-0236-B34B-901D-F2E26DF842BD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Google Shape;4251;p196">
                  <a:extLst>
                    <a:ext uri="{FF2B5EF4-FFF2-40B4-BE49-F238E27FC236}">
                      <a16:creationId xmlns:a16="http://schemas.microsoft.com/office/drawing/2014/main" id="{410D20CF-9775-E44D-AB14-790E17E09813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Google Shape;4252;p196">
                  <a:extLst>
                    <a:ext uri="{FF2B5EF4-FFF2-40B4-BE49-F238E27FC236}">
                      <a16:creationId xmlns:a16="http://schemas.microsoft.com/office/drawing/2014/main" id="{B8A7EC31-5903-1648-BEC7-416A2B1A4373}"/>
                    </a:ext>
                  </a:extLst>
                </p:cNvPr>
                <p:cNvSpPr/>
                <p:nvPr/>
              </p:nvSpPr>
              <p:spPr>
                <a:xfrm>
                  <a:off x="3648081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9" name="Google Shape;4253;p196">
                <a:extLst>
                  <a:ext uri="{FF2B5EF4-FFF2-40B4-BE49-F238E27FC236}">
                    <a16:creationId xmlns:a16="http://schemas.microsoft.com/office/drawing/2014/main" id="{C72D58C5-C01A-5D45-BEA4-1B4D2D8DFB91}"/>
                  </a:ext>
                </a:extLst>
              </p:cNvPr>
              <p:cNvGrpSpPr/>
              <p:nvPr/>
            </p:nvGrpSpPr>
            <p:grpSpPr>
              <a:xfrm rot="10800000" flipH="1">
                <a:off x="4586163" y="2534798"/>
                <a:ext cx="328613" cy="176338"/>
                <a:chOff x="3645700" y="1852618"/>
                <a:chExt cx="328613" cy="176338"/>
              </a:xfrm>
            </p:grpSpPr>
            <p:grpSp>
              <p:nvGrpSpPr>
                <p:cNvPr id="205" name="Google Shape;4254;p196">
                  <a:extLst>
                    <a:ext uri="{FF2B5EF4-FFF2-40B4-BE49-F238E27FC236}">
                      <a16:creationId xmlns:a16="http://schemas.microsoft.com/office/drawing/2014/main" id="{AD7D31B4-DCD5-1848-B524-2298154FB9C8}"/>
                    </a:ext>
                  </a:extLst>
                </p:cNvPr>
                <p:cNvGrpSpPr/>
                <p:nvPr/>
              </p:nvGrpSpPr>
              <p:grpSpPr>
                <a:xfrm>
                  <a:off x="3645700" y="1852618"/>
                  <a:ext cx="323850" cy="107281"/>
                  <a:chOff x="3645700" y="1852618"/>
                  <a:chExt cx="323850" cy="107281"/>
                </a:xfrm>
              </p:grpSpPr>
              <p:sp>
                <p:nvSpPr>
                  <p:cNvPr id="212" name="Google Shape;4255;p196">
                    <a:extLst>
                      <a:ext uri="{FF2B5EF4-FFF2-40B4-BE49-F238E27FC236}">
                        <a16:creationId xmlns:a16="http://schemas.microsoft.com/office/drawing/2014/main" id="{F279BCE4-1856-E342-B04C-9580FA30D9BF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26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3" name="Google Shape;4256;p196">
                    <a:extLst>
                      <a:ext uri="{FF2B5EF4-FFF2-40B4-BE49-F238E27FC236}">
                        <a16:creationId xmlns:a16="http://schemas.microsoft.com/office/drawing/2014/main" id="{A7109EF9-967A-094F-878C-6EBA4E77E3CB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4" name="Google Shape;4257;p196">
                    <a:extLst>
                      <a:ext uri="{FF2B5EF4-FFF2-40B4-BE49-F238E27FC236}">
                        <a16:creationId xmlns:a16="http://schemas.microsoft.com/office/drawing/2014/main" id="{79708039-F031-9343-8650-785E85B6AC46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358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5" name="Google Shape;4258;p196">
                    <a:extLst>
                      <a:ext uri="{FF2B5EF4-FFF2-40B4-BE49-F238E27FC236}">
                        <a16:creationId xmlns:a16="http://schemas.microsoft.com/office/drawing/2014/main" id="{E7369638-A040-F347-801F-FE659409FE6F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6" name="Google Shape;4259;p196">
                    <a:extLst>
                      <a:ext uri="{FF2B5EF4-FFF2-40B4-BE49-F238E27FC236}">
                        <a16:creationId xmlns:a16="http://schemas.microsoft.com/office/drawing/2014/main" id="{10EE9D9D-9801-1C43-8B95-80149B5D53CD}"/>
                      </a:ext>
                    </a:extLst>
                  </p:cNvPr>
                  <p:cNvSpPr/>
                  <p:nvPr/>
                </p:nvSpPr>
                <p:spPr>
                  <a:xfrm>
                    <a:off x="3645700" y="1904999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7" name="Google Shape;4260;p196">
                    <a:extLst>
                      <a:ext uri="{FF2B5EF4-FFF2-40B4-BE49-F238E27FC236}">
                        <a16:creationId xmlns:a16="http://schemas.microsoft.com/office/drawing/2014/main" id="{B07A4B7A-608C-C04D-A86A-D6FFA68FA996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6" name="Google Shape;4261;p196">
                  <a:extLst>
                    <a:ext uri="{FF2B5EF4-FFF2-40B4-BE49-F238E27FC236}">
                      <a16:creationId xmlns:a16="http://schemas.microsoft.com/office/drawing/2014/main" id="{59A15576-4746-7344-8C76-068A20B1053D}"/>
                    </a:ext>
                  </a:extLst>
                </p:cNvPr>
                <p:cNvSpPr/>
                <p:nvPr/>
              </p:nvSpPr>
              <p:spPr>
                <a:xfrm>
                  <a:off x="3936213" y="193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Google Shape;4262;p196">
                  <a:extLst>
                    <a:ext uri="{FF2B5EF4-FFF2-40B4-BE49-F238E27FC236}">
                      <a16:creationId xmlns:a16="http://schemas.microsoft.com/office/drawing/2014/main" id="{FF17E0AE-08DD-3847-9555-35635502D56C}"/>
                    </a:ext>
                  </a:extLst>
                </p:cNvPr>
                <p:cNvSpPr/>
                <p:nvPr/>
              </p:nvSpPr>
              <p:spPr>
                <a:xfrm>
                  <a:off x="3879063" y="19407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Google Shape;4263;p196">
                  <a:extLst>
                    <a:ext uri="{FF2B5EF4-FFF2-40B4-BE49-F238E27FC236}">
                      <a16:creationId xmlns:a16="http://schemas.microsoft.com/office/drawing/2014/main" id="{1CC34305-FF86-E34B-BDC7-99E56EB9E045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Google Shape;4264;p196">
                  <a:extLst>
                    <a:ext uri="{FF2B5EF4-FFF2-40B4-BE49-F238E27FC236}">
                      <a16:creationId xmlns:a16="http://schemas.microsoft.com/office/drawing/2014/main" id="{BDA57739-0510-2446-A383-A486B335443C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Google Shape;4265;p196">
                  <a:extLst>
                    <a:ext uri="{FF2B5EF4-FFF2-40B4-BE49-F238E27FC236}">
                      <a16:creationId xmlns:a16="http://schemas.microsoft.com/office/drawing/2014/main" id="{6283D1D6-CAC2-C94A-AEB8-4E495788B67A}"/>
                    </a:ext>
                  </a:extLst>
                </p:cNvPr>
                <p:cNvSpPr/>
                <p:nvPr/>
              </p:nvSpPr>
              <p:spPr>
                <a:xfrm>
                  <a:off x="3705231" y="19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1" name="Google Shape;4266;p196">
                  <a:extLst>
                    <a:ext uri="{FF2B5EF4-FFF2-40B4-BE49-F238E27FC236}">
                      <a16:creationId xmlns:a16="http://schemas.microsoft.com/office/drawing/2014/main" id="{0EB616F0-CC78-D04B-9FC5-E86EF12F88D9}"/>
                    </a:ext>
                  </a:extLst>
                </p:cNvPr>
                <p:cNvSpPr/>
                <p:nvPr/>
              </p:nvSpPr>
              <p:spPr>
                <a:xfrm>
                  <a:off x="3645700" y="19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0" name="Google Shape;4267;p196">
                <a:extLst>
                  <a:ext uri="{FF2B5EF4-FFF2-40B4-BE49-F238E27FC236}">
                    <a16:creationId xmlns:a16="http://schemas.microsoft.com/office/drawing/2014/main" id="{86CAB01D-F3E5-3F4C-A009-BE25DF7BD3CD}"/>
                  </a:ext>
                </a:extLst>
              </p:cNvPr>
              <p:cNvGrpSpPr/>
              <p:nvPr/>
            </p:nvGrpSpPr>
            <p:grpSpPr>
              <a:xfrm rot="10800000" flipH="1">
                <a:off x="4586163" y="2677667"/>
                <a:ext cx="326231" cy="200150"/>
                <a:chOff x="3645700" y="1826424"/>
                <a:chExt cx="326231" cy="200150"/>
              </a:xfrm>
            </p:grpSpPr>
            <p:grpSp>
              <p:nvGrpSpPr>
                <p:cNvPr id="192" name="Google Shape;4268;p196">
                  <a:extLst>
                    <a:ext uri="{FF2B5EF4-FFF2-40B4-BE49-F238E27FC236}">
                      <a16:creationId xmlns:a16="http://schemas.microsoft.com/office/drawing/2014/main" id="{EA0BB626-395E-B240-A3AF-293846198A2A}"/>
                    </a:ext>
                  </a:extLst>
                </p:cNvPr>
                <p:cNvGrpSpPr/>
                <p:nvPr/>
              </p:nvGrpSpPr>
              <p:grpSpPr>
                <a:xfrm>
                  <a:off x="3645700" y="1826424"/>
                  <a:ext cx="321469" cy="121569"/>
                  <a:chOff x="3645700" y="1826424"/>
                  <a:chExt cx="321469" cy="121569"/>
                </a:xfrm>
              </p:grpSpPr>
              <p:sp>
                <p:nvSpPr>
                  <p:cNvPr id="199" name="Google Shape;4269;p196">
                    <a:extLst>
                      <a:ext uri="{FF2B5EF4-FFF2-40B4-BE49-F238E27FC236}">
                        <a16:creationId xmlns:a16="http://schemas.microsoft.com/office/drawing/2014/main" id="{A824128C-5F99-3748-A4AD-DD7E18B50DA9}"/>
                      </a:ext>
                    </a:extLst>
                  </p:cNvPr>
                  <p:cNvSpPr/>
                  <p:nvPr/>
                </p:nvSpPr>
                <p:spPr>
                  <a:xfrm>
                    <a:off x="3929069" y="1826424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Google Shape;4270;p196">
                    <a:extLst>
                      <a:ext uri="{FF2B5EF4-FFF2-40B4-BE49-F238E27FC236}">
                        <a16:creationId xmlns:a16="http://schemas.microsoft.com/office/drawing/2014/main" id="{E86DCE21-9EDA-394D-84A2-51E92737696A}"/>
                      </a:ext>
                    </a:extLst>
                  </p:cNvPr>
                  <p:cNvSpPr/>
                  <p:nvPr/>
                </p:nvSpPr>
                <p:spPr>
                  <a:xfrm>
                    <a:off x="3814769" y="18550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1" name="Google Shape;4271;p196">
                    <a:extLst>
                      <a:ext uri="{FF2B5EF4-FFF2-40B4-BE49-F238E27FC236}">
                        <a16:creationId xmlns:a16="http://schemas.microsoft.com/office/drawing/2014/main" id="{FFBF21F7-6122-2B4B-A6D7-CFF657067F56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64531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Google Shape;4272;p196">
                    <a:extLst>
                      <a:ext uri="{FF2B5EF4-FFF2-40B4-BE49-F238E27FC236}">
                        <a16:creationId xmlns:a16="http://schemas.microsoft.com/office/drawing/2014/main" id="{4AFB7A30-AC0D-724A-A141-33D43F47EBB7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3" name="Google Shape;4273;p196">
                    <a:extLst>
                      <a:ext uri="{FF2B5EF4-FFF2-40B4-BE49-F238E27FC236}">
                        <a16:creationId xmlns:a16="http://schemas.microsoft.com/office/drawing/2014/main" id="{D53FC26D-0FBA-374F-ACC2-5640965E7CD7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9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Google Shape;4274;p196">
                    <a:extLst>
                      <a:ext uri="{FF2B5EF4-FFF2-40B4-BE49-F238E27FC236}">
                        <a16:creationId xmlns:a16="http://schemas.microsoft.com/office/drawing/2014/main" id="{24D2E33B-591F-004B-8097-4EDD02EED559}"/>
                      </a:ext>
                    </a:extLst>
                  </p:cNvPr>
                  <p:cNvSpPr/>
                  <p:nvPr/>
                </p:nvSpPr>
                <p:spPr>
                  <a:xfrm>
                    <a:off x="3871919" y="1843093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93" name="Google Shape;4275;p196">
                  <a:extLst>
                    <a:ext uri="{FF2B5EF4-FFF2-40B4-BE49-F238E27FC236}">
                      <a16:creationId xmlns:a16="http://schemas.microsoft.com/office/drawing/2014/main" id="{D88EC29E-2747-9A4D-A684-0C02E9C45924}"/>
                    </a:ext>
                  </a:extLst>
                </p:cNvPr>
                <p:cNvSpPr/>
                <p:nvPr/>
              </p:nvSpPr>
              <p:spPr>
                <a:xfrm>
                  <a:off x="3933831" y="191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Google Shape;4276;p196">
                  <a:extLst>
                    <a:ext uri="{FF2B5EF4-FFF2-40B4-BE49-F238E27FC236}">
                      <a16:creationId xmlns:a16="http://schemas.microsoft.com/office/drawing/2014/main" id="{9B9B8E99-4495-4D41-ACB5-417C7E3ACC59}"/>
                    </a:ext>
                  </a:extLst>
                </p:cNvPr>
                <p:cNvSpPr/>
                <p:nvPr/>
              </p:nvSpPr>
              <p:spPr>
                <a:xfrm>
                  <a:off x="3876681" y="192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Google Shape;4277;p196">
                  <a:extLst>
                    <a:ext uri="{FF2B5EF4-FFF2-40B4-BE49-F238E27FC236}">
                      <a16:creationId xmlns:a16="http://schemas.microsoft.com/office/drawing/2014/main" id="{38A826C4-3445-9A40-98F0-2835B5445F3D}"/>
                    </a:ext>
                  </a:extLst>
                </p:cNvPr>
                <p:cNvSpPr/>
                <p:nvPr/>
              </p:nvSpPr>
              <p:spPr>
                <a:xfrm>
                  <a:off x="3819531" y="19359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Google Shape;4278;p196">
                  <a:extLst>
                    <a:ext uri="{FF2B5EF4-FFF2-40B4-BE49-F238E27FC236}">
                      <a16:creationId xmlns:a16="http://schemas.microsoft.com/office/drawing/2014/main" id="{A9EBDEC8-B2BE-EA44-A6A0-12CE4B015988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Google Shape;4279;p196">
                  <a:extLst>
                    <a:ext uri="{FF2B5EF4-FFF2-40B4-BE49-F238E27FC236}">
                      <a16:creationId xmlns:a16="http://schemas.microsoft.com/office/drawing/2014/main" id="{551DE765-CD30-874B-9347-E7518008C47D}"/>
                    </a:ext>
                  </a:extLst>
                </p:cNvPr>
                <p:cNvSpPr/>
                <p:nvPr/>
              </p:nvSpPr>
              <p:spPr>
                <a:xfrm>
                  <a:off x="3705231" y="19573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Google Shape;4280;p196">
                  <a:extLst>
                    <a:ext uri="{FF2B5EF4-FFF2-40B4-BE49-F238E27FC236}">
                      <a16:creationId xmlns:a16="http://schemas.microsoft.com/office/drawing/2014/main" id="{6565A7DF-D3B0-0547-85B0-4CD383F38B9F}"/>
                    </a:ext>
                  </a:extLst>
                </p:cNvPr>
                <p:cNvSpPr/>
                <p:nvPr/>
              </p:nvSpPr>
              <p:spPr>
                <a:xfrm>
                  <a:off x="3645700" y="19716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1" name="Google Shape;4281;p196">
                <a:extLst>
                  <a:ext uri="{FF2B5EF4-FFF2-40B4-BE49-F238E27FC236}">
                    <a16:creationId xmlns:a16="http://schemas.microsoft.com/office/drawing/2014/main" id="{E21A4B90-46FD-9D45-A36C-ED0E2073B56A}"/>
                  </a:ext>
                </a:extLst>
              </p:cNvPr>
              <p:cNvGrpSpPr/>
              <p:nvPr/>
            </p:nvGrpSpPr>
            <p:grpSpPr>
              <a:xfrm rot="10800000" flipH="1">
                <a:off x="4584388" y="2256029"/>
                <a:ext cx="328613" cy="135869"/>
                <a:chOff x="3645700" y="1869287"/>
                <a:chExt cx="328613" cy="135869"/>
              </a:xfrm>
            </p:grpSpPr>
            <p:grpSp>
              <p:nvGrpSpPr>
                <p:cNvPr id="179" name="Google Shape;4282;p196">
                  <a:extLst>
                    <a:ext uri="{FF2B5EF4-FFF2-40B4-BE49-F238E27FC236}">
                      <a16:creationId xmlns:a16="http://schemas.microsoft.com/office/drawing/2014/main" id="{E56E3C8F-31B3-294E-94C9-D4F3C3806171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3850" cy="66800"/>
                  <a:chOff x="3645700" y="1869287"/>
                  <a:chExt cx="323850" cy="66800"/>
                </a:xfrm>
              </p:grpSpPr>
              <p:sp>
                <p:nvSpPr>
                  <p:cNvPr id="186" name="Google Shape;4283;p196">
                    <a:extLst>
                      <a:ext uri="{FF2B5EF4-FFF2-40B4-BE49-F238E27FC236}">
                        <a16:creationId xmlns:a16="http://schemas.microsoft.com/office/drawing/2014/main" id="{FF662B3A-C307-E54C-AACD-28918A6A3511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692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7" name="Google Shape;4284;p196">
                    <a:extLst>
                      <a:ext uri="{FF2B5EF4-FFF2-40B4-BE49-F238E27FC236}">
                        <a16:creationId xmlns:a16="http://schemas.microsoft.com/office/drawing/2014/main" id="{AB2F7FF0-47F9-9E46-A81D-4CBA60156CCB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7405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Google Shape;4285;p196">
                    <a:extLst>
                      <a:ext uri="{FF2B5EF4-FFF2-40B4-BE49-F238E27FC236}">
                        <a16:creationId xmlns:a16="http://schemas.microsoft.com/office/drawing/2014/main" id="{869CFDAE-41B6-9140-8460-030688E11C31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7881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Google Shape;4286;p196">
                    <a:extLst>
                      <a:ext uri="{FF2B5EF4-FFF2-40B4-BE49-F238E27FC236}">
                        <a16:creationId xmlns:a16="http://schemas.microsoft.com/office/drawing/2014/main" id="{F542152A-C340-114C-A097-5C76B90A5735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78806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0" name="Google Shape;4287;p196">
                    <a:extLst>
                      <a:ext uri="{FF2B5EF4-FFF2-40B4-BE49-F238E27FC236}">
                        <a16:creationId xmlns:a16="http://schemas.microsoft.com/office/drawing/2014/main" id="{1B476C4F-7AF8-7C4C-9238-BDA2406A6F86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81187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1" name="Google Shape;4288;p196">
                    <a:extLst>
                      <a:ext uri="{FF2B5EF4-FFF2-40B4-BE49-F238E27FC236}">
                        <a16:creationId xmlns:a16="http://schemas.microsoft.com/office/drawing/2014/main" id="{F31FF78B-6F6D-7B40-BE0B-3A97E4314811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1668"/>
                    <a:ext cx="38100" cy="54900"/>
                  </a:xfrm>
                  <a:prstGeom prst="ellipse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0" name="Google Shape;4289;p196">
                  <a:extLst>
                    <a:ext uri="{FF2B5EF4-FFF2-40B4-BE49-F238E27FC236}">
                      <a16:creationId xmlns:a16="http://schemas.microsoft.com/office/drawing/2014/main" id="{367B655F-2227-114F-B944-AC8778E92301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Google Shape;4290;p196">
                  <a:extLst>
                    <a:ext uri="{FF2B5EF4-FFF2-40B4-BE49-F238E27FC236}">
                      <a16:creationId xmlns:a16="http://schemas.microsoft.com/office/drawing/2014/main" id="{64BF468D-36DB-F443-B861-2AFAB731685D}"/>
                    </a:ext>
                  </a:extLst>
                </p:cNvPr>
                <p:cNvSpPr/>
                <p:nvPr/>
              </p:nvSpPr>
              <p:spPr>
                <a:xfrm>
                  <a:off x="3879063" y="19478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Google Shape;4291;p196">
                  <a:extLst>
                    <a:ext uri="{FF2B5EF4-FFF2-40B4-BE49-F238E27FC236}">
                      <a16:creationId xmlns:a16="http://schemas.microsoft.com/office/drawing/2014/main" id="{F610D230-7177-9047-AD2A-0273C2AC6655}"/>
                    </a:ext>
                  </a:extLst>
                </p:cNvPr>
                <p:cNvSpPr/>
                <p:nvPr/>
              </p:nvSpPr>
              <p:spPr>
                <a:xfrm>
                  <a:off x="382191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Google Shape;4292;p196">
                  <a:extLst>
                    <a:ext uri="{FF2B5EF4-FFF2-40B4-BE49-F238E27FC236}">
                      <a16:creationId xmlns:a16="http://schemas.microsoft.com/office/drawing/2014/main" id="{770472CC-70E5-6B46-8D72-5B90C31B6834}"/>
                    </a:ext>
                  </a:extLst>
                </p:cNvPr>
                <p:cNvSpPr/>
                <p:nvPr/>
              </p:nvSpPr>
              <p:spPr>
                <a:xfrm>
                  <a:off x="3764763" y="19502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Google Shape;4293;p196">
                  <a:extLst>
                    <a:ext uri="{FF2B5EF4-FFF2-40B4-BE49-F238E27FC236}">
                      <a16:creationId xmlns:a16="http://schemas.microsoft.com/office/drawing/2014/main" id="{ABAF207D-667F-D84C-AD4D-D1749FA891CB}"/>
                    </a:ext>
                  </a:extLst>
                </p:cNvPr>
                <p:cNvSpPr/>
                <p:nvPr/>
              </p:nvSpPr>
              <p:spPr>
                <a:xfrm>
                  <a:off x="3707613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Google Shape;4294;p196">
                  <a:extLst>
                    <a:ext uri="{FF2B5EF4-FFF2-40B4-BE49-F238E27FC236}">
                      <a16:creationId xmlns:a16="http://schemas.microsoft.com/office/drawing/2014/main" id="{1D4BBDE0-7AF6-0C4C-9158-641BCB205DD1}"/>
                    </a:ext>
                  </a:extLst>
                </p:cNvPr>
                <p:cNvSpPr/>
                <p:nvPr/>
              </p:nvSpPr>
              <p:spPr>
                <a:xfrm>
                  <a:off x="3648081" y="19502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2" name="Google Shape;4295;p196">
                <a:extLst>
                  <a:ext uri="{FF2B5EF4-FFF2-40B4-BE49-F238E27FC236}">
                    <a16:creationId xmlns:a16="http://schemas.microsoft.com/office/drawing/2014/main" id="{4960D00C-00D5-2A4C-B9EA-26C9362943FA}"/>
                  </a:ext>
                </a:extLst>
              </p:cNvPr>
              <p:cNvGrpSpPr/>
              <p:nvPr/>
            </p:nvGrpSpPr>
            <p:grpSpPr>
              <a:xfrm>
                <a:off x="4590356" y="2175617"/>
                <a:ext cx="326231" cy="71563"/>
                <a:chOff x="3648081" y="1945487"/>
                <a:chExt cx="326231" cy="71563"/>
              </a:xfrm>
            </p:grpSpPr>
            <p:sp>
              <p:nvSpPr>
                <p:cNvPr id="173" name="Google Shape;4296;p196">
                  <a:extLst>
                    <a:ext uri="{FF2B5EF4-FFF2-40B4-BE49-F238E27FC236}">
                      <a16:creationId xmlns:a16="http://schemas.microsoft.com/office/drawing/2014/main" id="{E6874B68-3AC1-F247-9376-2B4FF6F116F9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Google Shape;4297;p196">
                  <a:extLst>
                    <a:ext uri="{FF2B5EF4-FFF2-40B4-BE49-F238E27FC236}">
                      <a16:creationId xmlns:a16="http://schemas.microsoft.com/office/drawing/2014/main" id="{AF92C2E3-972D-404E-9F10-0B7FACFCB644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Google Shape;4298;p196">
                  <a:extLst>
                    <a:ext uri="{FF2B5EF4-FFF2-40B4-BE49-F238E27FC236}">
                      <a16:creationId xmlns:a16="http://schemas.microsoft.com/office/drawing/2014/main" id="{30930DB2-5F4B-CC4A-8D0E-60456D7C9A7D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6" name="Google Shape;4299;p196">
                  <a:extLst>
                    <a:ext uri="{FF2B5EF4-FFF2-40B4-BE49-F238E27FC236}">
                      <a16:creationId xmlns:a16="http://schemas.microsoft.com/office/drawing/2014/main" id="{C76240D7-0A00-E440-876B-FCDC901E9FE8}"/>
                    </a:ext>
                  </a:extLst>
                </p:cNvPr>
                <p:cNvSpPr/>
                <p:nvPr/>
              </p:nvSpPr>
              <p:spPr>
                <a:xfrm>
                  <a:off x="3764763" y="19573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Google Shape;4300;p196">
                  <a:extLst>
                    <a:ext uri="{FF2B5EF4-FFF2-40B4-BE49-F238E27FC236}">
                      <a16:creationId xmlns:a16="http://schemas.microsoft.com/office/drawing/2014/main" id="{0298AA90-2B9A-9D4B-94A6-198E56EDD21E}"/>
                    </a:ext>
                  </a:extLst>
                </p:cNvPr>
                <p:cNvSpPr/>
                <p:nvPr/>
              </p:nvSpPr>
              <p:spPr>
                <a:xfrm>
                  <a:off x="3707613" y="19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Google Shape;4301;p196">
                  <a:extLst>
                    <a:ext uri="{FF2B5EF4-FFF2-40B4-BE49-F238E27FC236}">
                      <a16:creationId xmlns:a16="http://schemas.microsoft.com/office/drawing/2014/main" id="{7FF03122-93D8-EF47-9541-930D761832E6}"/>
                    </a:ext>
                  </a:extLst>
                </p:cNvPr>
                <p:cNvSpPr/>
                <p:nvPr/>
              </p:nvSpPr>
              <p:spPr>
                <a:xfrm>
                  <a:off x="3648081" y="196214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oogle Shape;4302;p196">
              <a:extLst>
                <a:ext uri="{FF2B5EF4-FFF2-40B4-BE49-F238E27FC236}">
                  <a16:creationId xmlns:a16="http://schemas.microsoft.com/office/drawing/2014/main" id="{3D3383A2-8ACC-CD4D-93F1-44B7045B5C0B}"/>
                </a:ext>
              </a:extLst>
            </p:cNvPr>
            <p:cNvGrpSpPr/>
            <p:nvPr/>
          </p:nvGrpSpPr>
          <p:grpSpPr>
            <a:xfrm>
              <a:off x="6069604" y="2953872"/>
              <a:ext cx="200807" cy="436195"/>
              <a:chOff x="6139588" y="1485542"/>
              <a:chExt cx="394125" cy="1443400"/>
            </a:xfrm>
          </p:grpSpPr>
          <p:sp>
            <p:nvSpPr>
              <p:cNvPr id="162" name="Google Shape;4303;p196">
                <a:extLst>
                  <a:ext uri="{FF2B5EF4-FFF2-40B4-BE49-F238E27FC236}">
                    <a16:creationId xmlns:a16="http://schemas.microsoft.com/office/drawing/2014/main" id="{4DCB3711-958F-AD4E-B46C-9BFD6B45CDC6}"/>
                  </a:ext>
                </a:extLst>
              </p:cNvPr>
              <p:cNvSpPr/>
              <p:nvPr/>
            </p:nvSpPr>
            <p:spPr>
              <a:xfrm>
                <a:off x="6139588" y="1485542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EAD1D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63" name="Google Shape;4304;p196">
                <a:extLst>
                  <a:ext uri="{FF2B5EF4-FFF2-40B4-BE49-F238E27FC236}">
                    <a16:creationId xmlns:a16="http://schemas.microsoft.com/office/drawing/2014/main" id="{38D05D34-4D2A-3E44-B552-5808EB2B32E3}"/>
                  </a:ext>
                </a:extLst>
              </p:cNvPr>
              <p:cNvSpPr/>
              <p:nvPr/>
            </p:nvSpPr>
            <p:spPr>
              <a:xfrm>
                <a:off x="6139608" y="1517286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EAD1D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" name="Google Shape;4305;p196">
              <a:extLst>
                <a:ext uri="{FF2B5EF4-FFF2-40B4-BE49-F238E27FC236}">
                  <a16:creationId xmlns:a16="http://schemas.microsoft.com/office/drawing/2014/main" id="{38647CF3-DEC9-E948-B17B-16EF4B52F6B3}"/>
                </a:ext>
              </a:extLst>
            </p:cNvPr>
            <p:cNvGrpSpPr/>
            <p:nvPr/>
          </p:nvGrpSpPr>
          <p:grpSpPr>
            <a:xfrm>
              <a:off x="6086551" y="2988161"/>
              <a:ext cx="166215" cy="62529"/>
              <a:chOff x="3648081" y="1933581"/>
              <a:chExt cx="326231" cy="92994"/>
            </a:xfrm>
          </p:grpSpPr>
          <p:sp>
            <p:nvSpPr>
              <p:cNvPr id="156" name="Google Shape;4306;p196">
                <a:extLst>
                  <a:ext uri="{FF2B5EF4-FFF2-40B4-BE49-F238E27FC236}">
                    <a16:creationId xmlns:a16="http://schemas.microsoft.com/office/drawing/2014/main" id="{092CFD85-9A67-9242-A70F-95C3C1CE2627}"/>
                  </a:ext>
                </a:extLst>
              </p:cNvPr>
              <p:cNvSpPr/>
              <p:nvPr/>
            </p:nvSpPr>
            <p:spPr>
              <a:xfrm>
                <a:off x="3936213" y="19335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7" name="Google Shape;4307;p196">
                <a:extLst>
                  <a:ext uri="{FF2B5EF4-FFF2-40B4-BE49-F238E27FC236}">
                    <a16:creationId xmlns:a16="http://schemas.microsoft.com/office/drawing/2014/main" id="{658363CB-D3A3-6044-979F-FC14516832FE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" name="Google Shape;4308;p196">
                <a:extLst>
                  <a:ext uri="{FF2B5EF4-FFF2-40B4-BE49-F238E27FC236}">
                    <a16:creationId xmlns:a16="http://schemas.microsoft.com/office/drawing/2014/main" id="{476FD2D7-7C50-6743-8228-ECA98FDDD83A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9" name="Google Shape;4309;p196">
                <a:extLst>
                  <a:ext uri="{FF2B5EF4-FFF2-40B4-BE49-F238E27FC236}">
                    <a16:creationId xmlns:a16="http://schemas.microsoft.com/office/drawing/2014/main" id="{361C9276-7337-954F-8638-46B7B1E82A2B}"/>
                  </a:ext>
                </a:extLst>
              </p:cNvPr>
              <p:cNvSpPr/>
              <p:nvPr/>
            </p:nvSpPr>
            <p:spPr>
              <a:xfrm>
                <a:off x="376476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0" name="Google Shape;4310;p196">
                <a:extLst>
                  <a:ext uri="{FF2B5EF4-FFF2-40B4-BE49-F238E27FC236}">
                    <a16:creationId xmlns:a16="http://schemas.microsoft.com/office/drawing/2014/main" id="{3CF84C2E-1E2F-2846-8F47-488002BE87C9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Google Shape;4311;p196">
                <a:extLst>
                  <a:ext uri="{FF2B5EF4-FFF2-40B4-BE49-F238E27FC236}">
                    <a16:creationId xmlns:a16="http://schemas.microsoft.com/office/drawing/2014/main" id="{516B08F7-1940-7B41-84EC-858F5AF1A7C9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Google Shape;4312;p196">
              <a:extLst>
                <a:ext uri="{FF2B5EF4-FFF2-40B4-BE49-F238E27FC236}">
                  <a16:creationId xmlns:a16="http://schemas.microsoft.com/office/drawing/2014/main" id="{D5699A29-5A7C-FA46-82E6-D7C6FAE59A35}"/>
                </a:ext>
              </a:extLst>
            </p:cNvPr>
            <p:cNvGrpSpPr/>
            <p:nvPr/>
          </p:nvGrpSpPr>
          <p:grpSpPr>
            <a:xfrm>
              <a:off x="6085338" y="3044217"/>
              <a:ext cx="167428" cy="105760"/>
              <a:chOff x="3645700" y="1869287"/>
              <a:chExt cx="328613" cy="157288"/>
            </a:xfrm>
          </p:grpSpPr>
          <p:grpSp>
            <p:nvGrpSpPr>
              <p:cNvPr id="143" name="Google Shape;4313;p196">
                <a:extLst>
                  <a:ext uri="{FF2B5EF4-FFF2-40B4-BE49-F238E27FC236}">
                    <a16:creationId xmlns:a16="http://schemas.microsoft.com/office/drawing/2014/main" id="{7B04915D-C14C-0B45-BF21-5359D30A36D3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85850"/>
                <a:chOff x="3645700" y="1869287"/>
                <a:chExt cx="323850" cy="85850"/>
              </a:xfrm>
            </p:grpSpPr>
            <p:sp>
              <p:nvSpPr>
                <p:cNvPr id="150" name="Google Shape;4314;p196">
                  <a:extLst>
                    <a:ext uri="{FF2B5EF4-FFF2-40B4-BE49-F238E27FC236}">
                      <a16:creationId xmlns:a16="http://schemas.microsoft.com/office/drawing/2014/main" id="{8A29958A-2B10-6049-BD16-23773EF79334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Google Shape;4315;p196">
                  <a:extLst>
                    <a:ext uri="{FF2B5EF4-FFF2-40B4-BE49-F238E27FC236}">
                      <a16:creationId xmlns:a16="http://schemas.microsoft.com/office/drawing/2014/main" id="{A58B06A3-B166-8344-BBBC-B4905F6EA27C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" name="Google Shape;4316;p196">
                  <a:extLst>
                    <a:ext uri="{FF2B5EF4-FFF2-40B4-BE49-F238E27FC236}">
                      <a16:creationId xmlns:a16="http://schemas.microsoft.com/office/drawing/2014/main" id="{5E74D431-BDC2-2745-B7EC-41388E7A520E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Google Shape;4317;p196">
                  <a:extLst>
                    <a:ext uri="{FF2B5EF4-FFF2-40B4-BE49-F238E27FC236}">
                      <a16:creationId xmlns:a16="http://schemas.microsoft.com/office/drawing/2014/main" id="{79CA905E-A2AE-C948-9EC1-3DE37B88FB41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Google Shape;4318;p196">
                  <a:extLst>
                    <a:ext uri="{FF2B5EF4-FFF2-40B4-BE49-F238E27FC236}">
                      <a16:creationId xmlns:a16="http://schemas.microsoft.com/office/drawing/2014/main" id="{AC097E84-6EA1-4644-9442-4029DF81D33D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Google Shape;4319;p196">
                  <a:extLst>
                    <a:ext uri="{FF2B5EF4-FFF2-40B4-BE49-F238E27FC236}">
                      <a16:creationId xmlns:a16="http://schemas.microsoft.com/office/drawing/2014/main" id="{C9B01F3A-9C5F-C745-A96B-75962A60B9B8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Google Shape;4320;p196">
                <a:extLst>
                  <a:ext uri="{FF2B5EF4-FFF2-40B4-BE49-F238E27FC236}">
                    <a16:creationId xmlns:a16="http://schemas.microsoft.com/office/drawing/2014/main" id="{B3B5F4AF-5811-2D44-A05E-A0A31265CB0C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5" name="Google Shape;4321;p196">
                <a:extLst>
                  <a:ext uri="{FF2B5EF4-FFF2-40B4-BE49-F238E27FC236}">
                    <a16:creationId xmlns:a16="http://schemas.microsoft.com/office/drawing/2014/main" id="{A7546472-BE79-3546-AA93-C5CEE4630EAE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6" name="Google Shape;4322;p196">
                <a:extLst>
                  <a:ext uri="{FF2B5EF4-FFF2-40B4-BE49-F238E27FC236}">
                    <a16:creationId xmlns:a16="http://schemas.microsoft.com/office/drawing/2014/main" id="{7C15D933-37BC-1646-9694-AA7B3B22A43E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" name="Google Shape;4323;p196">
                <a:extLst>
                  <a:ext uri="{FF2B5EF4-FFF2-40B4-BE49-F238E27FC236}">
                    <a16:creationId xmlns:a16="http://schemas.microsoft.com/office/drawing/2014/main" id="{D72DC526-08EF-E34B-B987-47648FDD3EF5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" name="Google Shape;4324;p196">
                <a:extLst>
                  <a:ext uri="{FF2B5EF4-FFF2-40B4-BE49-F238E27FC236}">
                    <a16:creationId xmlns:a16="http://schemas.microsoft.com/office/drawing/2014/main" id="{B3212C25-5CA4-DC4D-A9C5-37128BB64A6B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9" name="Google Shape;4325;p196">
                <a:extLst>
                  <a:ext uri="{FF2B5EF4-FFF2-40B4-BE49-F238E27FC236}">
                    <a16:creationId xmlns:a16="http://schemas.microsoft.com/office/drawing/2014/main" id="{B7D7AE3B-875D-4C48-BCE6-AC66710B1053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oogle Shape;4326;p196">
              <a:extLst>
                <a:ext uri="{FF2B5EF4-FFF2-40B4-BE49-F238E27FC236}">
                  <a16:creationId xmlns:a16="http://schemas.microsoft.com/office/drawing/2014/main" id="{90F51061-E20D-6F4E-AF6D-1CD153A5E7E2}"/>
                </a:ext>
              </a:extLst>
            </p:cNvPr>
            <p:cNvGrpSpPr/>
            <p:nvPr/>
          </p:nvGrpSpPr>
          <p:grpSpPr>
            <a:xfrm rot="10800000" flipH="1">
              <a:off x="6085328" y="3296173"/>
              <a:ext cx="166215" cy="52922"/>
              <a:chOff x="3648081" y="1935962"/>
              <a:chExt cx="326231" cy="78706"/>
            </a:xfrm>
          </p:grpSpPr>
          <p:sp>
            <p:nvSpPr>
              <p:cNvPr id="137" name="Google Shape;4327;p196">
                <a:extLst>
                  <a:ext uri="{FF2B5EF4-FFF2-40B4-BE49-F238E27FC236}">
                    <a16:creationId xmlns:a16="http://schemas.microsoft.com/office/drawing/2014/main" id="{72D98C3F-A108-3148-87C9-12B67D8FED59}"/>
                  </a:ext>
                </a:extLst>
              </p:cNvPr>
              <p:cNvSpPr/>
              <p:nvPr/>
            </p:nvSpPr>
            <p:spPr>
              <a:xfrm>
                <a:off x="3936213" y="193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Google Shape;4328;p196">
                <a:extLst>
                  <a:ext uri="{FF2B5EF4-FFF2-40B4-BE49-F238E27FC236}">
                    <a16:creationId xmlns:a16="http://schemas.microsoft.com/office/drawing/2014/main" id="{805249C2-A65F-9F47-8FDE-63FD73DFF954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Google Shape;4329;p196">
                <a:extLst>
                  <a:ext uri="{FF2B5EF4-FFF2-40B4-BE49-F238E27FC236}">
                    <a16:creationId xmlns:a16="http://schemas.microsoft.com/office/drawing/2014/main" id="{BED4AB10-407A-1644-9EC4-D01FC518B60C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Google Shape;4330;p196">
                <a:extLst>
                  <a:ext uri="{FF2B5EF4-FFF2-40B4-BE49-F238E27FC236}">
                    <a16:creationId xmlns:a16="http://schemas.microsoft.com/office/drawing/2014/main" id="{ADA2A0AE-A5A4-8C49-B17C-EEB4FAA478C4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Google Shape;4331;p196">
                <a:extLst>
                  <a:ext uri="{FF2B5EF4-FFF2-40B4-BE49-F238E27FC236}">
                    <a16:creationId xmlns:a16="http://schemas.microsoft.com/office/drawing/2014/main" id="{6221CCDD-A81F-A146-84AC-89976B9AFF62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Google Shape;4332;p196">
                <a:extLst>
                  <a:ext uri="{FF2B5EF4-FFF2-40B4-BE49-F238E27FC236}">
                    <a16:creationId xmlns:a16="http://schemas.microsoft.com/office/drawing/2014/main" id="{796ACC70-5C2A-5C47-AFA6-2979C8008CBB}"/>
                  </a:ext>
                </a:extLst>
              </p:cNvPr>
              <p:cNvSpPr/>
              <p:nvPr/>
            </p:nvSpPr>
            <p:spPr>
              <a:xfrm>
                <a:off x="3648081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oogle Shape;4333;p196">
              <a:extLst>
                <a:ext uri="{FF2B5EF4-FFF2-40B4-BE49-F238E27FC236}">
                  <a16:creationId xmlns:a16="http://schemas.microsoft.com/office/drawing/2014/main" id="{AE6B307F-C553-3B48-9E10-D235710DDCC6}"/>
                </a:ext>
              </a:extLst>
            </p:cNvPr>
            <p:cNvGrpSpPr/>
            <p:nvPr/>
          </p:nvGrpSpPr>
          <p:grpSpPr>
            <a:xfrm rot="10800000" flipH="1">
              <a:off x="6084115" y="3203282"/>
              <a:ext cx="167428" cy="91358"/>
              <a:chOff x="3645700" y="1869287"/>
              <a:chExt cx="328613" cy="135869"/>
            </a:xfrm>
          </p:grpSpPr>
          <p:grpSp>
            <p:nvGrpSpPr>
              <p:cNvPr id="124" name="Google Shape;4334;p196">
                <a:extLst>
                  <a:ext uri="{FF2B5EF4-FFF2-40B4-BE49-F238E27FC236}">
                    <a16:creationId xmlns:a16="http://schemas.microsoft.com/office/drawing/2014/main" id="{F970025C-68A8-454B-B139-07655790BD67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66800"/>
                <a:chOff x="3645700" y="1869287"/>
                <a:chExt cx="323850" cy="66800"/>
              </a:xfrm>
            </p:grpSpPr>
            <p:sp>
              <p:nvSpPr>
                <p:cNvPr id="131" name="Google Shape;4335;p196">
                  <a:extLst>
                    <a:ext uri="{FF2B5EF4-FFF2-40B4-BE49-F238E27FC236}">
                      <a16:creationId xmlns:a16="http://schemas.microsoft.com/office/drawing/2014/main" id="{6EFA11F2-A443-FB40-9A83-2A7AF6A670BA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Google Shape;4336;p196">
                  <a:extLst>
                    <a:ext uri="{FF2B5EF4-FFF2-40B4-BE49-F238E27FC236}">
                      <a16:creationId xmlns:a16="http://schemas.microsoft.com/office/drawing/2014/main" id="{ECFAEBED-97A7-9F4F-9C7E-AE59210C1A93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Google Shape;4337;p196">
                  <a:extLst>
                    <a:ext uri="{FF2B5EF4-FFF2-40B4-BE49-F238E27FC236}">
                      <a16:creationId xmlns:a16="http://schemas.microsoft.com/office/drawing/2014/main" id="{763C031B-3F2B-7E4B-9A3C-7CCDCF9F4FE5}"/>
                    </a:ext>
                  </a:extLst>
                </p:cNvPr>
                <p:cNvSpPr/>
                <p:nvPr/>
              </p:nvSpPr>
              <p:spPr>
                <a:xfrm>
                  <a:off x="3760000" y="18788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Google Shape;4338;p196">
                  <a:extLst>
                    <a:ext uri="{FF2B5EF4-FFF2-40B4-BE49-F238E27FC236}">
                      <a16:creationId xmlns:a16="http://schemas.microsoft.com/office/drawing/2014/main" id="{C431CFD6-1BD4-2649-B1E5-0C28DD870DBC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Google Shape;4339;p196">
                  <a:extLst>
                    <a:ext uri="{FF2B5EF4-FFF2-40B4-BE49-F238E27FC236}">
                      <a16:creationId xmlns:a16="http://schemas.microsoft.com/office/drawing/2014/main" id="{DB896499-F362-A744-A344-6F571D3F8DA3}"/>
                    </a:ext>
                  </a:extLst>
                </p:cNvPr>
                <p:cNvSpPr/>
                <p:nvPr/>
              </p:nvSpPr>
              <p:spPr>
                <a:xfrm>
                  <a:off x="364570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Google Shape;4340;p196">
                  <a:extLst>
                    <a:ext uri="{FF2B5EF4-FFF2-40B4-BE49-F238E27FC236}">
                      <a16:creationId xmlns:a16="http://schemas.microsoft.com/office/drawing/2014/main" id="{AC09ED8A-C180-2C4E-BE4E-420D47088215}"/>
                    </a:ext>
                  </a:extLst>
                </p:cNvPr>
                <p:cNvSpPr/>
                <p:nvPr/>
              </p:nvSpPr>
              <p:spPr>
                <a:xfrm>
                  <a:off x="3874300" y="18716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5" name="Google Shape;4341;p196">
                <a:extLst>
                  <a:ext uri="{FF2B5EF4-FFF2-40B4-BE49-F238E27FC236}">
                    <a16:creationId xmlns:a16="http://schemas.microsoft.com/office/drawing/2014/main" id="{09BB5E16-A111-7846-952B-CA53E0DAB8BB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Google Shape;4342;p196">
                <a:extLst>
                  <a:ext uri="{FF2B5EF4-FFF2-40B4-BE49-F238E27FC236}">
                    <a16:creationId xmlns:a16="http://schemas.microsoft.com/office/drawing/2014/main" id="{0D5B3DD0-6046-454F-B1B5-B45E8C024D40}"/>
                  </a:ext>
                </a:extLst>
              </p:cNvPr>
              <p:cNvSpPr/>
              <p:nvPr/>
            </p:nvSpPr>
            <p:spPr>
              <a:xfrm>
                <a:off x="3879063" y="19478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Google Shape;4343;p196">
                <a:extLst>
                  <a:ext uri="{FF2B5EF4-FFF2-40B4-BE49-F238E27FC236}">
                    <a16:creationId xmlns:a16="http://schemas.microsoft.com/office/drawing/2014/main" id="{F8C85D22-C95D-A146-8271-B410E25930C8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Google Shape;4344;p196">
                <a:extLst>
                  <a:ext uri="{FF2B5EF4-FFF2-40B4-BE49-F238E27FC236}">
                    <a16:creationId xmlns:a16="http://schemas.microsoft.com/office/drawing/2014/main" id="{B174F303-AAB2-EB4A-90CA-7B9CD12B6BA0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Google Shape;4345;p196">
                <a:extLst>
                  <a:ext uri="{FF2B5EF4-FFF2-40B4-BE49-F238E27FC236}">
                    <a16:creationId xmlns:a16="http://schemas.microsoft.com/office/drawing/2014/main" id="{9DCC2212-896A-754E-BF32-9767AEC91523}"/>
                  </a:ext>
                </a:extLst>
              </p:cNvPr>
              <p:cNvSpPr/>
              <p:nvPr/>
            </p:nvSpPr>
            <p:spPr>
              <a:xfrm>
                <a:off x="3707613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Google Shape;4346;p196">
                <a:extLst>
                  <a:ext uri="{FF2B5EF4-FFF2-40B4-BE49-F238E27FC236}">
                    <a16:creationId xmlns:a16="http://schemas.microsoft.com/office/drawing/2014/main" id="{5FECA535-58F8-5D42-8630-B026CE8686AB}"/>
                  </a:ext>
                </a:extLst>
              </p:cNvPr>
              <p:cNvSpPr/>
              <p:nvPr/>
            </p:nvSpPr>
            <p:spPr>
              <a:xfrm>
                <a:off x="3648081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oogle Shape;4347;p196">
              <a:extLst>
                <a:ext uri="{FF2B5EF4-FFF2-40B4-BE49-F238E27FC236}">
                  <a16:creationId xmlns:a16="http://schemas.microsoft.com/office/drawing/2014/main" id="{3EC34AEF-82CA-E24D-9FD3-49FD7AADDAD9}"/>
                </a:ext>
              </a:extLst>
            </p:cNvPr>
            <p:cNvGrpSpPr/>
            <p:nvPr/>
          </p:nvGrpSpPr>
          <p:grpSpPr>
            <a:xfrm>
              <a:off x="6087156" y="3149129"/>
              <a:ext cx="166215" cy="48119"/>
              <a:chOff x="3648081" y="1945487"/>
              <a:chExt cx="326231" cy="71563"/>
            </a:xfrm>
          </p:grpSpPr>
          <p:sp>
            <p:nvSpPr>
              <p:cNvPr id="118" name="Google Shape;4348;p196">
                <a:extLst>
                  <a:ext uri="{FF2B5EF4-FFF2-40B4-BE49-F238E27FC236}">
                    <a16:creationId xmlns:a16="http://schemas.microsoft.com/office/drawing/2014/main" id="{923DB859-4132-9340-B2A4-78524911094D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Google Shape;4349;p196">
                <a:extLst>
                  <a:ext uri="{FF2B5EF4-FFF2-40B4-BE49-F238E27FC236}">
                    <a16:creationId xmlns:a16="http://schemas.microsoft.com/office/drawing/2014/main" id="{E1EA35FD-A56E-5944-8172-7EDB018CC40A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Google Shape;4350;p196">
                <a:extLst>
                  <a:ext uri="{FF2B5EF4-FFF2-40B4-BE49-F238E27FC236}">
                    <a16:creationId xmlns:a16="http://schemas.microsoft.com/office/drawing/2014/main" id="{50D6D5E5-EAC5-594D-B3F8-DAE308738303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1" name="Google Shape;4351;p196">
                <a:extLst>
                  <a:ext uri="{FF2B5EF4-FFF2-40B4-BE49-F238E27FC236}">
                    <a16:creationId xmlns:a16="http://schemas.microsoft.com/office/drawing/2014/main" id="{47586A95-ADBD-D047-AB96-F3E7BE9AE7A0}"/>
                  </a:ext>
                </a:extLst>
              </p:cNvPr>
              <p:cNvSpPr/>
              <p:nvPr/>
            </p:nvSpPr>
            <p:spPr>
              <a:xfrm>
                <a:off x="3764763" y="19573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" name="Google Shape;4352;p196">
                <a:extLst>
                  <a:ext uri="{FF2B5EF4-FFF2-40B4-BE49-F238E27FC236}">
                    <a16:creationId xmlns:a16="http://schemas.microsoft.com/office/drawing/2014/main" id="{4CAD9582-688C-034C-B564-9B6306760367}"/>
                  </a:ext>
                </a:extLst>
              </p:cNvPr>
              <p:cNvSpPr/>
              <p:nvPr/>
            </p:nvSpPr>
            <p:spPr>
              <a:xfrm>
                <a:off x="3707613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Google Shape;4353;p196">
                <a:extLst>
                  <a:ext uri="{FF2B5EF4-FFF2-40B4-BE49-F238E27FC236}">
                    <a16:creationId xmlns:a16="http://schemas.microsoft.com/office/drawing/2014/main" id="{0BEF06CA-BA56-6648-B4EF-8CFB427C718E}"/>
                  </a:ext>
                </a:extLst>
              </p:cNvPr>
              <p:cNvSpPr/>
              <p:nvPr/>
            </p:nvSpPr>
            <p:spPr>
              <a:xfrm>
                <a:off x="3648081" y="196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oogle Shape;4354;p196">
              <a:extLst>
                <a:ext uri="{FF2B5EF4-FFF2-40B4-BE49-F238E27FC236}">
                  <a16:creationId xmlns:a16="http://schemas.microsoft.com/office/drawing/2014/main" id="{416295D8-0245-6348-A0DB-0220C0F800E1}"/>
                </a:ext>
              </a:extLst>
            </p:cNvPr>
            <p:cNvGrpSpPr/>
            <p:nvPr/>
          </p:nvGrpSpPr>
          <p:grpSpPr>
            <a:xfrm>
              <a:off x="5555125" y="3017032"/>
              <a:ext cx="200807" cy="289979"/>
              <a:chOff x="6139588" y="1485542"/>
              <a:chExt cx="394125" cy="1443400"/>
            </a:xfrm>
          </p:grpSpPr>
          <p:sp>
            <p:nvSpPr>
              <p:cNvPr id="116" name="Google Shape;4355;p196">
                <a:extLst>
                  <a:ext uri="{FF2B5EF4-FFF2-40B4-BE49-F238E27FC236}">
                    <a16:creationId xmlns:a16="http://schemas.microsoft.com/office/drawing/2014/main" id="{1B8D3AA6-997B-8246-A0E7-333B802141A0}"/>
                  </a:ext>
                </a:extLst>
              </p:cNvPr>
              <p:cNvSpPr/>
              <p:nvPr/>
            </p:nvSpPr>
            <p:spPr>
              <a:xfrm>
                <a:off x="6139588" y="1485542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B4A7D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7" name="Google Shape;4356;p196">
                <a:extLst>
                  <a:ext uri="{FF2B5EF4-FFF2-40B4-BE49-F238E27FC236}">
                    <a16:creationId xmlns:a16="http://schemas.microsoft.com/office/drawing/2014/main" id="{5FFC314B-C7A3-974E-9591-E523F679B39B}"/>
                  </a:ext>
                </a:extLst>
              </p:cNvPr>
              <p:cNvSpPr/>
              <p:nvPr/>
            </p:nvSpPr>
            <p:spPr>
              <a:xfrm>
                <a:off x="6139608" y="1517286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B4A7D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2" name="Google Shape;4357;p196">
              <a:extLst>
                <a:ext uri="{FF2B5EF4-FFF2-40B4-BE49-F238E27FC236}">
                  <a16:creationId xmlns:a16="http://schemas.microsoft.com/office/drawing/2014/main" id="{BA939863-2071-1F45-85BC-D3DA942F9355}"/>
                </a:ext>
              </a:extLst>
            </p:cNvPr>
            <p:cNvGrpSpPr/>
            <p:nvPr/>
          </p:nvGrpSpPr>
          <p:grpSpPr>
            <a:xfrm>
              <a:off x="5572094" y="3039911"/>
              <a:ext cx="166215" cy="41578"/>
              <a:chOff x="3648081" y="1933581"/>
              <a:chExt cx="326231" cy="92994"/>
            </a:xfrm>
          </p:grpSpPr>
          <p:sp>
            <p:nvSpPr>
              <p:cNvPr id="110" name="Google Shape;4358;p196">
                <a:extLst>
                  <a:ext uri="{FF2B5EF4-FFF2-40B4-BE49-F238E27FC236}">
                    <a16:creationId xmlns:a16="http://schemas.microsoft.com/office/drawing/2014/main" id="{3CFE8DAE-6D03-2542-9176-C07A22A41AB2}"/>
                  </a:ext>
                </a:extLst>
              </p:cNvPr>
              <p:cNvSpPr/>
              <p:nvPr/>
            </p:nvSpPr>
            <p:spPr>
              <a:xfrm>
                <a:off x="3936213" y="19335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Google Shape;4359;p196">
                <a:extLst>
                  <a:ext uri="{FF2B5EF4-FFF2-40B4-BE49-F238E27FC236}">
                    <a16:creationId xmlns:a16="http://schemas.microsoft.com/office/drawing/2014/main" id="{1EB93878-ACB6-3645-9D76-5193292E58AA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Google Shape;4360;p196">
                <a:extLst>
                  <a:ext uri="{FF2B5EF4-FFF2-40B4-BE49-F238E27FC236}">
                    <a16:creationId xmlns:a16="http://schemas.microsoft.com/office/drawing/2014/main" id="{0A461F17-02F2-7045-99CA-1C04A88D65BD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Google Shape;4361;p196">
                <a:extLst>
                  <a:ext uri="{FF2B5EF4-FFF2-40B4-BE49-F238E27FC236}">
                    <a16:creationId xmlns:a16="http://schemas.microsoft.com/office/drawing/2014/main" id="{4A51C488-C616-AC44-9B70-70722E221DF5}"/>
                  </a:ext>
                </a:extLst>
              </p:cNvPr>
              <p:cNvSpPr/>
              <p:nvPr/>
            </p:nvSpPr>
            <p:spPr>
              <a:xfrm>
                <a:off x="376476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Google Shape;4362;p196">
                <a:extLst>
                  <a:ext uri="{FF2B5EF4-FFF2-40B4-BE49-F238E27FC236}">
                    <a16:creationId xmlns:a16="http://schemas.microsoft.com/office/drawing/2014/main" id="{B211A6FB-5BEE-204A-A4E4-31A70225080E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Google Shape;4363;p196">
                <a:extLst>
                  <a:ext uri="{FF2B5EF4-FFF2-40B4-BE49-F238E27FC236}">
                    <a16:creationId xmlns:a16="http://schemas.microsoft.com/office/drawing/2014/main" id="{376C2706-92FB-CC45-BC58-885A5BCC4363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oogle Shape;4364;p196">
              <a:extLst>
                <a:ext uri="{FF2B5EF4-FFF2-40B4-BE49-F238E27FC236}">
                  <a16:creationId xmlns:a16="http://schemas.microsoft.com/office/drawing/2014/main" id="{0D1E4E58-031E-6B44-9809-690FD9156952}"/>
                </a:ext>
              </a:extLst>
            </p:cNvPr>
            <p:cNvGrpSpPr/>
            <p:nvPr/>
          </p:nvGrpSpPr>
          <p:grpSpPr>
            <a:xfrm>
              <a:off x="5570881" y="3077182"/>
              <a:ext cx="167428" cy="70323"/>
              <a:chOff x="3645700" y="1869287"/>
              <a:chExt cx="328613" cy="157288"/>
            </a:xfrm>
          </p:grpSpPr>
          <p:grpSp>
            <p:nvGrpSpPr>
              <p:cNvPr id="97" name="Google Shape;4365;p196">
                <a:extLst>
                  <a:ext uri="{FF2B5EF4-FFF2-40B4-BE49-F238E27FC236}">
                    <a16:creationId xmlns:a16="http://schemas.microsoft.com/office/drawing/2014/main" id="{A67793FD-8E08-DF4D-AA66-736D304AD220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85850"/>
                <a:chOff x="3645700" y="1869287"/>
                <a:chExt cx="323850" cy="85850"/>
              </a:xfrm>
            </p:grpSpPr>
            <p:sp>
              <p:nvSpPr>
                <p:cNvPr id="104" name="Google Shape;4366;p196">
                  <a:extLst>
                    <a:ext uri="{FF2B5EF4-FFF2-40B4-BE49-F238E27FC236}">
                      <a16:creationId xmlns:a16="http://schemas.microsoft.com/office/drawing/2014/main" id="{DF62B532-4F1C-9746-B8BA-A7BA1FBEAD00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Google Shape;4367;p196">
                  <a:extLst>
                    <a:ext uri="{FF2B5EF4-FFF2-40B4-BE49-F238E27FC236}">
                      <a16:creationId xmlns:a16="http://schemas.microsoft.com/office/drawing/2014/main" id="{D9CC83CA-6FF6-C740-B5F5-47C217D78430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Google Shape;4368;p196">
                  <a:extLst>
                    <a:ext uri="{FF2B5EF4-FFF2-40B4-BE49-F238E27FC236}">
                      <a16:creationId xmlns:a16="http://schemas.microsoft.com/office/drawing/2014/main" id="{F421AF9A-BB63-2E40-B1EC-0B79EA67F77C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Google Shape;4369;p196">
                  <a:extLst>
                    <a:ext uri="{FF2B5EF4-FFF2-40B4-BE49-F238E27FC236}">
                      <a16:creationId xmlns:a16="http://schemas.microsoft.com/office/drawing/2014/main" id="{9B813F11-43F4-D146-8E72-D8192584F786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Google Shape;4370;p196">
                  <a:extLst>
                    <a:ext uri="{FF2B5EF4-FFF2-40B4-BE49-F238E27FC236}">
                      <a16:creationId xmlns:a16="http://schemas.microsoft.com/office/drawing/2014/main" id="{C24972C7-5972-4B4D-9F0E-389BA7CB0629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Google Shape;4371;p196">
                  <a:extLst>
                    <a:ext uri="{FF2B5EF4-FFF2-40B4-BE49-F238E27FC236}">
                      <a16:creationId xmlns:a16="http://schemas.microsoft.com/office/drawing/2014/main" id="{41AEF412-41CF-CF49-8CE1-55C05D23CB01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Google Shape;4372;p196">
                <a:extLst>
                  <a:ext uri="{FF2B5EF4-FFF2-40B4-BE49-F238E27FC236}">
                    <a16:creationId xmlns:a16="http://schemas.microsoft.com/office/drawing/2014/main" id="{C978568F-70E2-164D-A551-FC250893D9BE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9" name="Google Shape;4373;p196">
                <a:extLst>
                  <a:ext uri="{FF2B5EF4-FFF2-40B4-BE49-F238E27FC236}">
                    <a16:creationId xmlns:a16="http://schemas.microsoft.com/office/drawing/2014/main" id="{19E92896-2F57-4F42-A1A3-6DDD3A3DD587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Google Shape;4374;p196">
                <a:extLst>
                  <a:ext uri="{FF2B5EF4-FFF2-40B4-BE49-F238E27FC236}">
                    <a16:creationId xmlns:a16="http://schemas.microsoft.com/office/drawing/2014/main" id="{86DC7DCC-901C-204C-9DE5-E78F32DBB318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Google Shape;4375;p196">
                <a:extLst>
                  <a:ext uri="{FF2B5EF4-FFF2-40B4-BE49-F238E27FC236}">
                    <a16:creationId xmlns:a16="http://schemas.microsoft.com/office/drawing/2014/main" id="{90EBA6E8-AD4F-C84D-824B-ACF1CF62E6BF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Google Shape;4376;p196">
                <a:extLst>
                  <a:ext uri="{FF2B5EF4-FFF2-40B4-BE49-F238E27FC236}">
                    <a16:creationId xmlns:a16="http://schemas.microsoft.com/office/drawing/2014/main" id="{3C5C0008-716E-AD4C-BE0F-3A4465BBE455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3" name="Google Shape;4377;p196">
                <a:extLst>
                  <a:ext uri="{FF2B5EF4-FFF2-40B4-BE49-F238E27FC236}">
                    <a16:creationId xmlns:a16="http://schemas.microsoft.com/office/drawing/2014/main" id="{31664828-0D34-9647-872C-FEE1933B4ABE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oogle Shape;4378;p196">
              <a:extLst>
                <a:ext uri="{FF2B5EF4-FFF2-40B4-BE49-F238E27FC236}">
                  <a16:creationId xmlns:a16="http://schemas.microsoft.com/office/drawing/2014/main" id="{0B695DC8-0BF0-BF42-AB9D-F092BC016B5F}"/>
                </a:ext>
              </a:extLst>
            </p:cNvPr>
            <p:cNvGrpSpPr/>
            <p:nvPr/>
          </p:nvGrpSpPr>
          <p:grpSpPr>
            <a:xfrm rot="10800000" flipH="1">
              <a:off x="5570871" y="3244658"/>
              <a:ext cx="166215" cy="35190"/>
              <a:chOff x="3648081" y="1935962"/>
              <a:chExt cx="326231" cy="78706"/>
            </a:xfrm>
          </p:grpSpPr>
          <p:sp>
            <p:nvSpPr>
              <p:cNvPr id="91" name="Google Shape;4379;p196">
                <a:extLst>
                  <a:ext uri="{FF2B5EF4-FFF2-40B4-BE49-F238E27FC236}">
                    <a16:creationId xmlns:a16="http://schemas.microsoft.com/office/drawing/2014/main" id="{AA07582E-6FA8-E642-97CB-F54D4C1B7B85}"/>
                  </a:ext>
                </a:extLst>
              </p:cNvPr>
              <p:cNvSpPr/>
              <p:nvPr/>
            </p:nvSpPr>
            <p:spPr>
              <a:xfrm>
                <a:off x="3936213" y="193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2" name="Google Shape;4380;p196">
                <a:extLst>
                  <a:ext uri="{FF2B5EF4-FFF2-40B4-BE49-F238E27FC236}">
                    <a16:creationId xmlns:a16="http://schemas.microsoft.com/office/drawing/2014/main" id="{9254D86A-21B5-424B-AEE8-8BA36BE80325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3" name="Google Shape;4381;p196">
                <a:extLst>
                  <a:ext uri="{FF2B5EF4-FFF2-40B4-BE49-F238E27FC236}">
                    <a16:creationId xmlns:a16="http://schemas.microsoft.com/office/drawing/2014/main" id="{4D6C5C49-0E3A-824C-A4CD-F1DC7531321D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4" name="Google Shape;4382;p196">
                <a:extLst>
                  <a:ext uri="{FF2B5EF4-FFF2-40B4-BE49-F238E27FC236}">
                    <a16:creationId xmlns:a16="http://schemas.microsoft.com/office/drawing/2014/main" id="{5CD6E986-BC11-C441-A4C6-6DB7BF807806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5" name="Google Shape;4383;p196">
                <a:extLst>
                  <a:ext uri="{FF2B5EF4-FFF2-40B4-BE49-F238E27FC236}">
                    <a16:creationId xmlns:a16="http://schemas.microsoft.com/office/drawing/2014/main" id="{B48CF916-57E5-5241-AECC-B2EBC556046E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4384;p196">
                <a:extLst>
                  <a:ext uri="{FF2B5EF4-FFF2-40B4-BE49-F238E27FC236}">
                    <a16:creationId xmlns:a16="http://schemas.microsoft.com/office/drawing/2014/main" id="{9EF526F0-18AC-A64F-9905-2E03A8ABBAA1}"/>
                  </a:ext>
                </a:extLst>
              </p:cNvPr>
              <p:cNvSpPr/>
              <p:nvPr/>
            </p:nvSpPr>
            <p:spPr>
              <a:xfrm>
                <a:off x="3648081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oogle Shape;4385;p196">
              <a:extLst>
                <a:ext uri="{FF2B5EF4-FFF2-40B4-BE49-F238E27FC236}">
                  <a16:creationId xmlns:a16="http://schemas.microsoft.com/office/drawing/2014/main" id="{3380B70E-316E-9F4B-A97C-6924857E0085}"/>
                </a:ext>
              </a:extLst>
            </p:cNvPr>
            <p:cNvGrpSpPr/>
            <p:nvPr/>
          </p:nvGrpSpPr>
          <p:grpSpPr>
            <a:xfrm rot="10800000" flipH="1">
              <a:off x="5569658" y="3182893"/>
              <a:ext cx="167428" cy="60747"/>
              <a:chOff x="3645700" y="1869287"/>
              <a:chExt cx="328613" cy="135869"/>
            </a:xfrm>
          </p:grpSpPr>
          <p:grpSp>
            <p:nvGrpSpPr>
              <p:cNvPr id="78" name="Google Shape;4386;p196">
                <a:extLst>
                  <a:ext uri="{FF2B5EF4-FFF2-40B4-BE49-F238E27FC236}">
                    <a16:creationId xmlns:a16="http://schemas.microsoft.com/office/drawing/2014/main" id="{E1ECB61D-F840-C54C-9D9B-5510C9AED6AD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66800"/>
                <a:chOff x="3645700" y="1869287"/>
                <a:chExt cx="323850" cy="66800"/>
              </a:xfrm>
            </p:grpSpPr>
            <p:sp>
              <p:nvSpPr>
                <p:cNvPr id="85" name="Google Shape;4387;p196">
                  <a:extLst>
                    <a:ext uri="{FF2B5EF4-FFF2-40B4-BE49-F238E27FC236}">
                      <a16:creationId xmlns:a16="http://schemas.microsoft.com/office/drawing/2014/main" id="{FA3FCD45-368C-B545-9262-5D0C161DE603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Google Shape;4388;p196">
                  <a:extLst>
                    <a:ext uri="{FF2B5EF4-FFF2-40B4-BE49-F238E27FC236}">
                      <a16:creationId xmlns:a16="http://schemas.microsoft.com/office/drawing/2014/main" id="{6B41F0C0-78CD-0F47-A51D-63D149AC7B0E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Google Shape;4389;p196">
                  <a:extLst>
                    <a:ext uri="{FF2B5EF4-FFF2-40B4-BE49-F238E27FC236}">
                      <a16:creationId xmlns:a16="http://schemas.microsoft.com/office/drawing/2014/main" id="{E97D9434-EFAA-B24C-B7B2-B8200345078B}"/>
                    </a:ext>
                  </a:extLst>
                </p:cNvPr>
                <p:cNvSpPr/>
                <p:nvPr/>
              </p:nvSpPr>
              <p:spPr>
                <a:xfrm>
                  <a:off x="3760000" y="18788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Google Shape;4390;p196">
                  <a:extLst>
                    <a:ext uri="{FF2B5EF4-FFF2-40B4-BE49-F238E27FC236}">
                      <a16:creationId xmlns:a16="http://schemas.microsoft.com/office/drawing/2014/main" id="{A68F5EC1-D3D7-E443-8D9C-BEAA3007E511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Google Shape;4391;p196">
                  <a:extLst>
                    <a:ext uri="{FF2B5EF4-FFF2-40B4-BE49-F238E27FC236}">
                      <a16:creationId xmlns:a16="http://schemas.microsoft.com/office/drawing/2014/main" id="{1082597F-1412-5648-B516-F805E608179B}"/>
                    </a:ext>
                  </a:extLst>
                </p:cNvPr>
                <p:cNvSpPr/>
                <p:nvPr/>
              </p:nvSpPr>
              <p:spPr>
                <a:xfrm>
                  <a:off x="364570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Google Shape;4392;p196">
                  <a:extLst>
                    <a:ext uri="{FF2B5EF4-FFF2-40B4-BE49-F238E27FC236}">
                      <a16:creationId xmlns:a16="http://schemas.microsoft.com/office/drawing/2014/main" id="{C7B72EEE-F3DD-2B4F-85F1-D5E71A623D74}"/>
                    </a:ext>
                  </a:extLst>
                </p:cNvPr>
                <p:cNvSpPr/>
                <p:nvPr/>
              </p:nvSpPr>
              <p:spPr>
                <a:xfrm>
                  <a:off x="3874300" y="18716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9" name="Google Shape;4393;p196">
                <a:extLst>
                  <a:ext uri="{FF2B5EF4-FFF2-40B4-BE49-F238E27FC236}">
                    <a16:creationId xmlns:a16="http://schemas.microsoft.com/office/drawing/2014/main" id="{A156250A-0F7F-7947-93BE-FBCC58261E26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Google Shape;4394;p196">
                <a:extLst>
                  <a:ext uri="{FF2B5EF4-FFF2-40B4-BE49-F238E27FC236}">
                    <a16:creationId xmlns:a16="http://schemas.microsoft.com/office/drawing/2014/main" id="{C7BC961F-DE29-8C4F-8FB0-F2CD67448537}"/>
                  </a:ext>
                </a:extLst>
              </p:cNvPr>
              <p:cNvSpPr/>
              <p:nvPr/>
            </p:nvSpPr>
            <p:spPr>
              <a:xfrm>
                <a:off x="3879063" y="19478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4395;p196">
                <a:extLst>
                  <a:ext uri="{FF2B5EF4-FFF2-40B4-BE49-F238E27FC236}">
                    <a16:creationId xmlns:a16="http://schemas.microsoft.com/office/drawing/2014/main" id="{223100FE-CA17-0646-B477-E65CBB030954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Google Shape;4396;p196">
                <a:extLst>
                  <a:ext uri="{FF2B5EF4-FFF2-40B4-BE49-F238E27FC236}">
                    <a16:creationId xmlns:a16="http://schemas.microsoft.com/office/drawing/2014/main" id="{AE78358D-B16B-944D-9AAF-1207F0723DB8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Google Shape;4397;p196">
                <a:extLst>
                  <a:ext uri="{FF2B5EF4-FFF2-40B4-BE49-F238E27FC236}">
                    <a16:creationId xmlns:a16="http://schemas.microsoft.com/office/drawing/2014/main" id="{D81376D0-7B03-7545-B10E-E37A192F745E}"/>
                  </a:ext>
                </a:extLst>
              </p:cNvPr>
              <p:cNvSpPr/>
              <p:nvPr/>
            </p:nvSpPr>
            <p:spPr>
              <a:xfrm>
                <a:off x="3707613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Google Shape;4398;p196">
                <a:extLst>
                  <a:ext uri="{FF2B5EF4-FFF2-40B4-BE49-F238E27FC236}">
                    <a16:creationId xmlns:a16="http://schemas.microsoft.com/office/drawing/2014/main" id="{9F525C30-1673-6342-9B40-3494C75DC59C}"/>
                  </a:ext>
                </a:extLst>
              </p:cNvPr>
              <p:cNvSpPr/>
              <p:nvPr/>
            </p:nvSpPr>
            <p:spPr>
              <a:xfrm>
                <a:off x="3648081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oogle Shape;4399;p196">
              <a:extLst>
                <a:ext uri="{FF2B5EF4-FFF2-40B4-BE49-F238E27FC236}">
                  <a16:creationId xmlns:a16="http://schemas.microsoft.com/office/drawing/2014/main" id="{A1BA2C9A-3F8F-8F4F-85B0-84577011E268}"/>
                </a:ext>
              </a:extLst>
            </p:cNvPr>
            <p:cNvGrpSpPr/>
            <p:nvPr/>
          </p:nvGrpSpPr>
          <p:grpSpPr>
            <a:xfrm>
              <a:off x="5572699" y="3149070"/>
              <a:ext cx="166215" cy="27737"/>
              <a:chOff x="3648081" y="1950249"/>
              <a:chExt cx="326231" cy="62038"/>
            </a:xfrm>
          </p:grpSpPr>
          <p:sp>
            <p:nvSpPr>
              <p:cNvPr id="72" name="Google Shape;4400;p196">
                <a:extLst>
                  <a:ext uri="{FF2B5EF4-FFF2-40B4-BE49-F238E27FC236}">
                    <a16:creationId xmlns:a16="http://schemas.microsoft.com/office/drawing/2014/main" id="{F2892103-AF40-9841-87DF-C1C1F8C42ACA}"/>
                  </a:ext>
                </a:extLst>
              </p:cNvPr>
              <p:cNvSpPr/>
              <p:nvPr/>
            </p:nvSpPr>
            <p:spPr>
              <a:xfrm>
                <a:off x="393621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Google Shape;4401;p196">
                <a:extLst>
                  <a:ext uri="{FF2B5EF4-FFF2-40B4-BE49-F238E27FC236}">
                    <a16:creationId xmlns:a16="http://schemas.microsoft.com/office/drawing/2014/main" id="{E80719D4-B861-3F4D-961E-4A8A0444D5F1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Google Shape;4402;p196">
                <a:extLst>
                  <a:ext uri="{FF2B5EF4-FFF2-40B4-BE49-F238E27FC236}">
                    <a16:creationId xmlns:a16="http://schemas.microsoft.com/office/drawing/2014/main" id="{FCD7B3A9-5F25-6242-8571-A37707837300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Google Shape;4403;p196">
                <a:extLst>
                  <a:ext uri="{FF2B5EF4-FFF2-40B4-BE49-F238E27FC236}">
                    <a16:creationId xmlns:a16="http://schemas.microsoft.com/office/drawing/2014/main" id="{2DF2E751-6CFD-BB44-82D0-9699FCF18A89}"/>
                  </a:ext>
                </a:extLst>
              </p:cNvPr>
              <p:cNvSpPr/>
              <p:nvPr/>
            </p:nvSpPr>
            <p:spPr>
              <a:xfrm>
                <a:off x="3764763" y="19526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4404;p196">
                <a:extLst>
                  <a:ext uri="{FF2B5EF4-FFF2-40B4-BE49-F238E27FC236}">
                    <a16:creationId xmlns:a16="http://schemas.microsoft.com/office/drawing/2014/main" id="{EDC00066-0FEC-314A-85DA-BB513CB7533B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Google Shape;4405;p196">
                <a:extLst>
                  <a:ext uri="{FF2B5EF4-FFF2-40B4-BE49-F238E27FC236}">
                    <a16:creationId xmlns:a16="http://schemas.microsoft.com/office/drawing/2014/main" id="{3C8B7731-2260-9344-AAC0-C04B0883DE05}"/>
                  </a:ext>
                </a:extLst>
              </p:cNvPr>
              <p:cNvSpPr/>
              <p:nvPr/>
            </p:nvSpPr>
            <p:spPr>
              <a:xfrm>
                <a:off x="3648081" y="19573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oogle Shape;4406;p196">
              <a:extLst>
                <a:ext uri="{FF2B5EF4-FFF2-40B4-BE49-F238E27FC236}">
                  <a16:creationId xmlns:a16="http://schemas.microsoft.com/office/drawing/2014/main" id="{B8B4B228-72E9-F248-8F16-F2BD502B75C5}"/>
                </a:ext>
              </a:extLst>
            </p:cNvPr>
            <p:cNvGrpSpPr/>
            <p:nvPr/>
          </p:nvGrpSpPr>
          <p:grpSpPr>
            <a:xfrm>
              <a:off x="6429368" y="2988506"/>
              <a:ext cx="200807" cy="307444"/>
              <a:chOff x="6139588" y="1485542"/>
              <a:chExt cx="394125" cy="1443400"/>
            </a:xfrm>
          </p:grpSpPr>
          <p:sp>
            <p:nvSpPr>
              <p:cNvPr id="70" name="Google Shape;4407;p196">
                <a:extLst>
                  <a:ext uri="{FF2B5EF4-FFF2-40B4-BE49-F238E27FC236}">
                    <a16:creationId xmlns:a16="http://schemas.microsoft.com/office/drawing/2014/main" id="{F65345C9-F55E-204C-91FF-FC5AEE7FD439}"/>
                  </a:ext>
                </a:extLst>
              </p:cNvPr>
              <p:cNvSpPr/>
              <p:nvPr/>
            </p:nvSpPr>
            <p:spPr>
              <a:xfrm>
                <a:off x="6139588" y="1485542"/>
                <a:ext cx="3941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15765" h="57736" extrusionOk="0">
                    <a:moveTo>
                      <a:pt x="11907" y="1366"/>
                    </a:moveTo>
                    <a:cubicBezTo>
                      <a:pt x="12193" y="1271"/>
                      <a:pt x="13177" y="905"/>
                      <a:pt x="13621" y="794"/>
                    </a:cubicBezTo>
                    <a:cubicBezTo>
                      <a:pt x="14066" y="683"/>
                      <a:pt x="14272" y="636"/>
                      <a:pt x="14574" y="699"/>
                    </a:cubicBezTo>
                    <a:cubicBezTo>
                      <a:pt x="14876" y="763"/>
                      <a:pt x="15241" y="731"/>
                      <a:pt x="15431" y="1175"/>
                    </a:cubicBezTo>
                    <a:cubicBezTo>
                      <a:pt x="15622" y="1620"/>
                      <a:pt x="15669" y="2302"/>
                      <a:pt x="15717" y="3366"/>
                    </a:cubicBezTo>
                    <a:cubicBezTo>
                      <a:pt x="15765" y="4430"/>
                      <a:pt x="15717" y="1"/>
                      <a:pt x="15717" y="7557"/>
                    </a:cubicBezTo>
                    <a:cubicBezTo>
                      <a:pt x="15717" y="15114"/>
                      <a:pt x="15717" y="41149"/>
                      <a:pt x="15717" y="48705"/>
                    </a:cubicBezTo>
                    <a:cubicBezTo>
                      <a:pt x="15717" y="56262"/>
                      <a:pt x="15733" y="51912"/>
                      <a:pt x="15717" y="52896"/>
                    </a:cubicBezTo>
                    <a:cubicBezTo>
                      <a:pt x="15701" y="53880"/>
                      <a:pt x="15637" y="54087"/>
                      <a:pt x="15621" y="54611"/>
                    </a:cubicBezTo>
                    <a:cubicBezTo>
                      <a:pt x="15605" y="55135"/>
                      <a:pt x="15685" y="55531"/>
                      <a:pt x="15621" y="56039"/>
                    </a:cubicBezTo>
                    <a:cubicBezTo>
                      <a:pt x="15558" y="56547"/>
                      <a:pt x="15653" y="57437"/>
                      <a:pt x="15240" y="57659"/>
                    </a:cubicBezTo>
                    <a:cubicBezTo>
                      <a:pt x="14827" y="57881"/>
                      <a:pt x="14034" y="57564"/>
                      <a:pt x="13145" y="57373"/>
                    </a:cubicBezTo>
                    <a:cubicBezTo>
                      <a:pt x="12256" y="57183"/>
                      <a:pt x="11478" y="56881"/>
                      <a:pt x="9906" y="56516"/>
                    </a:cubicBezTo>
                    <a:cubicBezTo>
                      <a:pt x="8334" y="56151"/>
                      <a:pt x="4969" y="55436"/>
                      <a:pt x="3715" y="55182"/>
                    </a:cubicBezTo>
                    <a:cubicBezTo>
                      <a:pt x="2461" y="54928"/>
                      <a:pt x="2827" y="55087"/>
                      <a:pt x="2382" y="54992"/>
                    </a:cubicBezTo>
                    <a:cubicBezTo>
                      <a:pt x="1938" y="54897"/>
                      <a:pt x="1382" y="54881"/>
                      <a:pt x="1048" y="54611"/>
                    </a:cubicBezTo>
                    <a:cubicBezTo>
                      <a:pt x="715" y="54341"/>
                      <a:pt x="508" y="54341"/>
                      <a:pt x="381" y="53372"/>
                    </a:cubicBezTo>
                    <a:cubicBezTo>
                      <a:pt x="254" y="52404"/>
                      <a:pt x="334" y="55245"/>
                      <a:pt x="286" y="48800"/>
                    </a:cubicBezTo>
                    <a:cubicBezTo>
                      <a:pt x="239" y="42355"/>
                      <a:pt x="144" y="21051"/>
                      <a:pt x="96" y="14701"/>
                    </a:cubicBezTo>
                    <a:cubicBezTo>
                      <a:pt x="48" y="8351"/>
                      <a:pt x="0" y="11986"/>
                      <a:pt x="0" y="10700"/>
                    </a:cubicBezTo>
                    <a:cubicBezTo>
                      <a:pt x="0" y="9414"/>
                      <a:pt x="80" y="7605"/>
                      <a:pt x="96" y="6986"/>
                    </a:cubicBezTo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" name="Google Shape;4408;p196">
                <a:extLst>
                  <a:ext uri="{FF2B5EF4-FFF2-40B4-BE49-F238E27FC236}">
                    <a16:creationId xmlns:a16="http://schemas.microsoft.com/office/drawing/2014/main" id="{2BF40573-2ED0-B647-890C-9AE3A4D3BCC7}"/>
                  </a:ext>
                </a:extLst>
              </p:cNvPr>
              <p:cNvSpPr/>
              <p:nvPr/>
            </p:nvSpPr>
            <p:spPr>
              <a:xfrm>
                <a:off x="6139608" y="1517286"/>
                <a:ext cx="30002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6573" extrusionOk="0">
                    <a:moveTo>
                      <a:pt x="95" y="6573"/>
                    </a:moveTo>
                    <a:cubicBezTo>
                      <a:pt x="95" y="6303"/>
                      <a:pt x="0" y="5477"/>
                      <a:pt x="95" y="4953"/>
                    </a:cubicBezTo>
                    <a:cubicBezTo>
                      <a:pt x="190" y="4429"/>
                      <a:pt x="158" y="3810"/>
                      <a:pt x="666" y="3429"/>
                    </a:cubicBezTo>
                    <a:cubicBezTo>
                      <a:pt x="1174" y="3048"/>
                      <a:pt x="1254" y="3239"/>
                      <a:pt x="3143" y="2667"/>
                    </a:cubicBezTo>
                    <a:cubicBezTo>
                      <a:pt x="5032" y="2096"/>
                      <a:pt x="10525" y="445"/>
                      <a:pt x="12001" y="0"/>
                    </a:cubicBezTo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8" name="Google Shape;4409;p196">
              <a:extLst>
                <a:ext uri="{FF2B5EF4-FFF2-40B4-BE49-F238E27FC236}">
                  <a16:creationId xmlns:a16="http://schemas.microsoft.com/office/drawing/2014/main" id="{7C9E9DA6-803F-A641-91D8-235044EDE61C}"/>
                </a:ext>
              </a:extLst>
            </p:cNvPr>
            <p:cNvGrpSpPr/>
            <p:nvPr/>
          </p:nvGrpSpPr>
          <p:grpSpPr>
            <a:xfrm>
              <a:off x="6446265" y="3013913"/>
              <a:ext cx="168651" cy="256743"/>
              <a:chOff x="1862863" y="1995473"/>
              <a:chExt cx="331013" cy="381831"/>
            </a:xfrm>
          </p:grpSpPr>
          <p:grpSp>
            <p:nvGrpSpPr>
              <p:cNvPr id="35" name="Google Shape;4410;p196">
                <a:extLst>
                  <a:ext uri="{FF2B5EF4-FFF2-40B4-BE49-F238E27FC236}">
                    <a16:creationId xmlns:a16="http://schemas.microsoft.com/office/drawing/2014/main" id="{5E922597-0470-7442-83EA-43D0A0E0C746}"/>
                  </a:ext>
                </a:extLst>
              </p:cNvPr>
              <p:cNvGrpSpPr/>
              <p:nvPr/>
            </p:nvGrpSpPr>
            <p:grpSpPr>
              <a:xfrm>
                <a:off x="1865263" y="1995473"/>
                <a:ext cx="328613" cy="152525"/>
                <a:chOff x="3645700" y="1869287"/>
                <a:chExt cx="328613" cy="152525"/>
              </a:xfrm>
            </p:grpSpPr>
            <p:grpSp>
              <p:nvGrpSpPr>
                <p:cNvPr id="57" name="Google Shape;4411;p196">
                  <a:extLst>
                    <a:ext uri="{FF2B5EF4-FFF2-40B4-BE49-F238E27FC236}">
                      <a16:creationId xmlns:a16="http://schemas.microsoft.com/office/drawing/2014/main" id="{170133FF-1478-7C47-9934-F0427F03E391}"/>
                    </a:ext>
                  </a:extLst>
                </p:cNvPr>
                <p:cNvGrpSpPr/>
                <p:nvPr/>
              </p:nvGrpSpPr>
              <p:grpSpPr>
                <a:xfrm>
                  <a:off x="3645700" y="1869287"/>
                  <a:ext cx="328613" cy="76325"/>
                  <a:chOff x="3645700" y="1869287"/>
                  <a:chExt cx="328613" cy="76325"/>
                </a:xfrm>
              </p:grpSpPr>
              <p:sp>
                <p:nvSpPr>
                  <p:cNvPr id="64" name="Google Shape;4412;p196">
                    <a:extLst>
                      <a:ext uri="{FF2B5EF4-FFF2-40B4-BE49-F238E27FC236}">
                        <a16:creationId xmlns:a16="http://schemas.microsoft.com/office/drawing/2014/main" id="{26EFD5E1-6847-0848-B7A8-E1BB1B8935D2}"/>
                      </a:ext>
                    </a:extLst>
                  </p:cNvPr>
                  <p:cNvSpPr/>
                  <p:nvPr/>
                </p:nvSpPr>
                <p:spPr>
                  <a:xfrm>
                    <a:off x="3936213" y="1869287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" name="Google Shape;4413;p196">
                    <a:extLst>
                      <a:ext uri="{FF2B5EF4-FFF2-40B4-BE49-F238E27FC236}">
                        <a16:creationId xmlns:a16="http://schemas.microsoft.com/office/drawing/2014/main" id="{CA1F1A6A-A932-4D41-8DC7-B36A1A1D3B22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81199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" name="Google Shape;4414;p196">
                    <a:extLst>
                      <a:ext uri="{FF2B5EF4-FFF2-40B4-BE49-F238E27FC236}">
                        <a16:creationId xmlns:a16="http://schemas.microsoft.com/office/drawing/2014/main" id="{07EC5027-F78F-6944-B2E0-B99AF3571AE3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859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" name="Google Shape;4415;p196">
                    <a:extLst>
                      <a:ext uri="{FF2B5EF4-FFF2-40B4-BE49-F238E27FC236}">
                        <a16:creationId xmlns:a16="http://schemas.microsoft.com/office/drawing/2014/main" id="{F6318752-92E7-454A-9F49-AC2B7333A4C5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907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" name="Google Shape;4416;p196">
                    <a:extLst>
                      <a:ext uri="{FF2B5EF4-FFF2-40B4-BE49-F238E27FC236}">
                        <a16:creationId xmlns:a16="http://schemas.microsoft.com/office/drawing/2014/main" id="{F5CCB10C-3B15-FB4C-881D-35D63ABDAD76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9071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Google Shape;4417;p196">
                    <a:extLst>
                      <a:ext uri="{FF2B5EF4-FFF2-40B4-BE49-F238E27FC236}">
                        <a16:creationId xmlns:a16="http://schemas.microsoft.com/office/drawing/2014/main" id="{3EA3505C-E76B-B842-A840-D7AB8F4FC5D7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764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8" name="Google Shape;4418;p196">
                  <a:extLst>
                    <a:ext uri="{FF2B5EF4-FFF2-40B4-BE49-F238E27FC236}">
                      <a16:creationId xmlns:a16="http://schemas.microsoft.com/office/drawing/2014/main" id="{8E89F6FB-6F54-4244-8736-E343947C8A8E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Google Shape;4419;p196">
                  <a:extLst>
                    <a:ext uri="{FF2B5EF4-FFF2-40B4-BE49-F238E27FC236}">
                      <a16:creationId xmlns:a16="http://schemas.microsoft.com/office/drawing/2014/main" id="{13B8E379-9CD3-0649-A5FA-178EC2CEF95C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Google Shape;4420;p196">
                  <a:extLst>
                    <a:ext uri="{FF2B5EF4-FFF2-40B4-BE49-F238E27FC236}">
                      <a16:creationId xmlns:a16="http://schemas.microsoft.com/office/drawing/2014/main" id="{9713BBC8-04ED-C240-BC9F-995BA20E0F94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Google Shape;4421;p196">
                  <a:extLst>
                    <a:ext uri="{FF2B5EF4-FFF2-40B4-BE49-F238E27FC236}">
                      <a16:creationId xmlns:a16="http://schemas.microsoft.com/office/drawing/2014/main" id="{6CC2003A-19FB-2C42-96D6-DA0830342E11}"/>
                    </a:ext>
                  </a:extLst>
                </p:cNvPr>
                <p:cNvSpPr/>
                <p:nvPr/>
              </p:nvSpPr>
              <p:spPr>
                <a:xfrm>
                  <a:off x="3764763" y="19597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Google Shape;4422;p196">
                  <a:extLst>
                    <a:ext uri="{FF2B5EF4-FFF2-40B4-BE49-F238E27FC236}">
                      <a16:creationId xmlns:a16="http://schemas.microsoft.com/office/drawing/2014/main" id="{4F46DF05-7874-6547-91DC-D7079CB7B017}"/>
                    </a:ext>
                  </a:extLst>
                </p:cNvPr>
                <p:cNvSpPr/>
                <p:nvPr/>
              </p:nvSpPr>
              <p:spPr>
                <a:xfrm>
                  <a:off x="3707613" y="19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Google Shape;4423;p196">
                  <a:extLst>
                    <a:ext uri="{FF2B5EF4-FFF2-40B4-BE49-F238E27FC236}">
                      <a16:creationId xmlns:a16="http://schemas.microsoft.com/office/drawing/2014/main" id="{AB5833AF-7914-3544-8FAB-CA4DC0CD55BF}"/>
                    </a:ext>
                  </a:extLst>
                </p:cNvPr>
                <p:cNvSpPr/>
                <p:nvPr/>
              </p:nvSpPr>
              <p:spPr>
                <a:xfrm>
                  <a:off x="3648081" y="19669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oogle Shape;4424;p196">
                <a:extLst>
                  <a:ext uri="{FF2B5EF4-FFF2-40B4-BE49-F238E27FC236}">
                    <a16:creationId xmlns:a16="http://schemas.microsoft.com/office/drawing/2014/main" id="{C90A2E4C-E2C5-A04D-9834-92006E8AB6AC}"/>
                  </a:ext>
                </a:extLst>
              </p:cNvPr>
              <p:cNvGrpSpPr/>
              <p:nvPr/>
            </p:nvGrpSpPr>
            <p:grpSpPr>
              <a:xfrm rot="10800000" flipH="1">
                <a:off x="1862863" y="2236673"/>
                <a:ext cx="328613" cy="140631"/>
                <a:chOff x="3645700" y="1859762"/>
                <a:chExt cx="328613" cy="140631"/>
              </a:xfrm>
            </p:grpSpPr>
            <p:grpSp>
              <p:nvGrpSpPr>
                <p:cNvPr id="44" name="Google Shape;4425;p196">
                  <a:extLst>
                    <a:ext uri="{FF2B5EF4-FFF2-40B4-BE49-F238E27FC236}">
                      <a16:creationId xmlns:a16="http://schemas.microsoft.com/office/drawing/2014/main" id="{7EC5442C-2D17-DD44-8CC6-07960A7E037D}"/>
                    </a:ext>
                  </a:extLst>
                </p:cNvPr>
                <p:cNvGrpSpPr/>
                <p:nvPr/>
              </p:nvGrpSpPr>
              <p:grpSpPr>
                <a:xfrm>
                  <a:off x="3645700" y="1859762"/>
                  <a:ext cx="323850" cy="66800"/>
                  <a:chOff x="3645700" y="1859762"/>
                  <a:chExt cx="323850" cy="66800"/>
                </a:xfrm>
              </p:grpSpPr>
              <p:sp>
                <p:nvSpPr>
                  <p:cNvPr id="51" name="Google Shape;4426;p196">
                    <a:extLst>
                      <a:ext uri="{FF2B5EF4-FFF2-40B4-BE49-F238E27FC236}">
                        <a16:creationId xmlns:a16="http://schemas.microsoft.com/office/drawing/2014/main" id="{06B863C1-5DC2-7F44-99D4-4668A51168F3}"/>
                      </a:ext>
                    </a:extLst>
                  </p:cNvPr>
                  <p:cNvSpPr/>
                  <p:nvPr/>
                </p:nvSpPr>
                <p:spPr>
                  <a:xfrm>
                    <a:off x="3931450" y="18597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" name="Google Shape;4427;p196">
                    <a:extLst>
                      <a:ext uri="{FF2B5EF4-FFF2-40B4-BE49-F238E27FC236}">
                        <a16:creationId xmlns:a16="http://schemas.microsoft.com/office/drawing/2014/main" id="{B0FD54A2-B2AB-D647-9B48-CAD6FBCBF26B}"/>
                      </a:ext>
                    </a:extLst>
                  </p:cNvPr>
                  <p:cNvSpPr/>
                  <p:nvPr/>
                </p:nvSpPr>
                <p:spPr>
                  <a:xfrm>
                    <a:off x="3817150" y="18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Google Shape;4428;p196">
                    <a:extLst>
                      <a:ext uri="{FF2B5EF4-FFF2-40B4-BE49-F238E27FC236}">
                        <a16:creationId xmlns:a16="http://schemas.microsoft.com/office/drawing/2014/main" id="{1FA1AB0F-010F-6548-8EFF-0D6345A942AC}"/>
                      </a:ext>
                    </a:extLst>
                  </p:cNvPr>
                  <p:cNvSpPr/>
                  <p:nvPr/>
                </p:nvSpPr>
                <p:spPr>
                  <a:xfrm>
                    <a:off x="3760000" y="186453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Google Shape;4429;p196">
                    <a:extLst>
                      <a:ext uri="{FF2B5EF4-FFF2-40B4-BE49-F238E27FC236}">
                        <a16:creationId xmlns:a16="http://schemas.microsoft.com/office/drawing/2014/main" id="{25CE8CFD-7EAD-454F-880D-2E2DF608ED2D}"/>
                      </a:ext>
                    </a:extLst>
                  </p:cNvPr>
                  <p:cNvSpPr/>
                  <p:nvPr/>
                </p:nvSpPr>
                <p:spPr>
                  <a:xfrm>
                    <a:off x="3702850" y="1869281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" name="Google Shape;4430;p196">
                    <a:extLst>
                      <a:ext uri="{FF2B5EF4-FFF2-40B4-BE49-F238E27FC236}">
                        <a16:creationId xmlns:a16="http://schemas.microsoft.com/office/drawing/2014/main" id="{8622B45E-B508-CF47-8604-74864DC5B4C4}"/>
                      </a:ext>
                    </a:extLst>
                  </p:cNvPr>
                  <p:cNvSpPr/>
                  <p:nvPr/>
                </p:nvSpPr>
                <p:spPr>
                  <a:xfrm>
                    <a:off x="3645700" y="1871662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" name="Google Shape;4431;p196">
                    <a:extLst>
                      <a:ext uri="{FF2B5EF4-FFF2-40B4-BE49-F238E27FC236}">
                        <a16:creationId xmlns:a16="http://schemas.microsoft.com/office/drawing/2014/main" id="{39905247-CED4-864D-A92F-B3B9EDF29963}"/>
                      </a:ext>
                    </a:extLst>
                  </p:cNvPr>
                  <p:cNvSpPr/>
                  <p:nvPr/>
                </p:nvSpPr>
                <p:spPr>
                  <a:xfrm>
                    <a:off x="3874300" y="1862143"/>
                    <a:ext cx="38100" cy="54900"/>
                  </a:xfrm>
                  <a:prstGeom prst="ellipse">
                    <a:avLst/>
                  </a:prstGeom>
                  <a:solidFill>
                    <a:srgbClr val="CCCCC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5" name="Google Shape;4432;p196">
                  <a:extLst>
                    <a:ext uri="{FF2B5EF4-FFF2-40B4-BE49-F238E27FC236}">
                      <a16:creationId xmlns:a16="http://schemas.microsoft.com/office/drawing/2014/main" id="{C76FEBEA-0448-5E4F-9A49-0818201AD44E}"/>
                    </a:ext>
                  </a:extLst>
                </p:cNvPr>
                <p:cNvSpPr/>
                <p:nvPr/>
              </p:nvSpPr>
              <p:spPr>
                <a:xfrm>
                  <a:off x="3936213" y="19454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Google Shape;4433;p196">
                  <a:extLst>
                    <a:ext uri="{FF2B5EF4-FFF2-40B4-BE49-F238E27FC236}">
                      <a16:creationId xmlns:a16="http://schemas.microsoft.com/office/drawing/2014/main" id="{AB061948-E753-2140-8305-CEDCE6952963}"/>
                    </a:ext>
                  </a:extLst>
                </p:cNvPr>
                <p:cNvSpPr/>
                <p:nvPr/>
              </p:nvSpPr>
              <p:spPr>
                <a:xfrm>
                  <a:off x="3879063" y="1943106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Google Shape;4434;p196">
                  <a:extLst>
                    <a:ext uri="{FF2B5EF4-FFF2-40B4-BE49-F238E27FC236}">
                      <a16:creationId xmlns:a16="http://schemas.microsoft.com/office/drawing/2014/main" id="{BAC030C0-7B00-0345-901D-19FD36D374B8}"/>
                    </a:ext>
                  </a:extLst>
                </p:cNvPr>
                <p:cNvSpPr/>
                <p:nvPr/>
              </p:nvSpPr>
              <p:spPr>
                <a:xfrm>
                  <a:off x="3821913" y="194549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Google Shape;4435;p196">
                  <a:extLst>
                    <a:ext uri="{FF2B5EF4-FFF2-40B4-BE49-F238E27FC236}">
                      <a16:creationId xmlns:a16="http://schemas.microsoft.com/office/drawing/2014/main" id="{A801DD3F-F629-584D-84A2-173FB4BDEA9E}"/>
                    </a:ext>
                  </a:extLst>
                </p:cNvPr>
                <p:cNvSpPr/>
                <p:nvPr/>
              </p:nvSpPr>
              <p:spPr>
                <a:xfrm>
                  <a:off x="3764763" y="194549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Google Shape;4436;p196">
                  <a:extLst>
                    <a:ext uri="{FF2B5EF4-FFF2-40B4-BE49-F238E27FC236}">
                      <a16:creationId xmlns:a16="http://schemas.microsoft.com/office/drawing/2014/main" id="{5786D65B-37C9-5045-9601-EBCAAAF587BC}"/>
                    </a:ext>
                  </a:extLst>
                </p:cNvPr>
                <p:cNvSpPr/>
                <p:nvPr/>
              </p:nvSpPr>
              <p:spPr>
                <a:xfrm>
                  <a:off x="3707613" y="19454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Google Shape;4437;p196">
                  <a:extLst>
                    <a:ext uri="{FF2B5EF4-FFF2-40B4-BE49-F238E27FC236}">
                      <a16:creationId xmlns:a16="http://schemas.microsoft.com/office/drawing/2014/main" id="{9FAB9C60-9586-C94C-AB86-435199BFB790}"/>
                    </a:ext>
                  </a:extLst>
                </p:cNvPr>
                <p:cNvSpPr/>
                <p:nvPr/>
              </p:nvSpPr>
              <p:spPr>
                <a:xfrm>
                  <a:off x="3648081" y="19454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7" name="Google Shape;4438;p196">
                <a:extLst>
                  <a:ext uri="{FF2B5EF4-FFF2-40B4-BE49-F238E27FC236}">
                    <a16:creationId xmlns:a16="http://schemas.microsoft.com/office/drawing/2014/main" id="{7811B30A-2774-DF48-9ED7-35BEA3DD5885}"/>
                  </a:ext>
                </a:extLst>
              </p:cNvPr>
              <p:cNvGrpSpPr/>
              <p:nvPr/>
            </p:nvGrpSpPr>
            <p:grpSpPr>
              <a:xfrm>
                <a:off x="1868831" y="2156261"/>
                <a:ext cx="321469" cy="62050"/>
                <a:chOff x="3648081" y="1950249"/>
                <a:chExt cx="321469" cy="62050"/>
              </a:xfrm>
            </p:grpSpPr>
            <p:sp>
              <p:nvSpPr>
                <p:cNvPr id="38" name="Google Shape;4439;p196">
                  <a:extLst>
                    <a:ext uri="{FF2B5EF4-FFF2-40B4-BE49-F238E27FC236}">
                      <a16:creationId xmlns:a16="http://schemas.microsoft.com/office/drawing/2014/main" id="{45807D8E-4B4E-C24E-93F4-78C2871967CD}"/>
                    </a:ext>
                  </a:extLst>
                </p:cNvPr>
                <p:cNvSpPr/>
                <p:nvPr/>
              </p:nvSpPr>
              <p:spPr>
                <a:xfrm>
                  <a:off x="3931450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Google Shape;4440;p196">
                  <a:extLst>
                    <a:ext uri="{FF2B5EF4-FFF2-40B4-BE49-F238E27FC236}">
                      <a16:creationId xmlns:a16="http://schemas.microsoft.com/office/drawing/2014/main" id="{8381B350-1F42-E249-82D2-C94626E59512}"/>
                    </a:ext>
                  </a:extLst>
                </p:cNvPr>
                <p:cNvSpPr/>
                <p:nvPr/>
              </p:nvSpPr>
              <p:spPr>
                <a:xfrm>
                  <a:off x="3879063" y="195024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Google Shape;4441;p196">
                  <a:extLst>
                    <a:ext uri="{FF2B5EF4-FFF2-40B4-BE49-F238E27FC236}">
                      <a16:creationId xmlns:a16="http://schemas.microsoft.com/office/drawing/2014/main" id="{31F7C13A-9EA8-E144-A1F4-71E9B967A530}"/>
                    </a:ext>
                  </a:extLst>
                </p:cNvPr>
                <p:cNvSpPr/>
                <p:nvPr/>
              </p:nvSpPr>
              <p:spPr>
                <a:xfrm>
                  <a:off x="3821913" y="1955018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Google Shape;4442;p196">
                  <a:extLst>
                    <a:ext uri="{FF2B5EF4-FFF2-40B4-BE49-F238E27FC236}">
                      <a16:creationId xmlns:a16="http://schemas.microsoft.com/office/drawing/2014/main" id="{64BAA0FC-D71A-B045-989D-C5D0DC575848}"/>
                    </a:ext>
                  </a:extLst>
                </p:cNvPr>
                <p:cNvSpPr/>
                <p:nvPr/>
              </p:nvSpPr>
              <p:spPr>
                <a:xfrm>
                  <a:off x="3764763" y="195739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Google Shape;4443;p196">
                  <a:extLst>
                    <a:ext uri="{FF2B5EF4-FFF2-40B4-BE49-F238E27FC236}">
                      <a16:creationId xmlns:a16="http://schemas.microsoft.com/office/drawing/2014/main" id="{74629A22-D671-2646-823F-00F920189566}"/>
                    </a:ext>
                  </a:extLst>
                </p:cNvPr>
                <p:cNvSpPr/>
                <p:nvPr/>
              </p:nvSpPr>
              <p:spPr>
                <a:xfrm>
                  <a:off x="3707613" y="1955006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Google Shape;4444;p196">
                  <a:extLst>
                    <a:ext uri="{FF2B5EF4-FFF2-40B4-BE49-F238E27FC236}">
                      <a16:creationId xmlns:a16="http://schemas.microsoft.com/office/drawing/2014/main" id="{B4A08164-1025-1C4B-8C16-11B954522FE7}"/>
                    </a:ext>
                  </a:extLst>
                </p:cNvPr>
                <p:cNvSpPr/>
                <p:nvPr/>
              </p:nvSpPr>
              <p:spPr>
                <a:xfrm>
                  <a:off x="3648081" y="1952624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9" name="Google Shape;4445;p196">
              <a:extLst>
                <a:ext uri="{FF2B5EF4-FFF2-40B4-BE49-F238E27FC236}">
                  <a16:creationId xmlns:a16="http://schemas.microsoft.com/office/drawing/2014/main" id="{538EE740-345A-3549-BC8F-C67C9FB5C895}"/>
                </a:ext>
              </a:extLst>
            </p:cNvPr>
            <p:cNvCxnSpPr/>
            <p:nvPr/>
          </p:nvCxnSpPr>
          <p:spPr>
            <a:xfrm>
              <a:off x="6259388" y="3154434"/>
              <a:ext cx="186900" cy="1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4446;p196">
              <a:extLst>
                <a:ext uri="{FF2B5EF4-FFF2-40B4-BE49-F238E27FC236}">
                  <a16:creationId xmlns:a16="http://schemas.microsoft.com/office/drawing/2014/main" id="{17C5247B-2A77-5747-9974-E6851CE2CE74}"/>
                </a:ext>
              </a:extLst>
            </p:cNvPr>
            <p:cNvCxnSpPr>
              <a:endCxn id="178" idx="7"/>
            </p:cNvCxnSpPr>
            <p:nvPr/>
          </p:nvCxnSpPr>
          <p:spPr>
            <a:xfrm>
              <a:off x="4748976" y="3162399"/>
              <a:ext cx="302700" cy="2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4447;p196">
              <a:extLst>
                <a:ext uri="{FF2B5EF4-FFF2-40B4-BE49-F238E27FC236}">
                  <a16:creationId xmlns:a16="http://schemas.microsoft.com/office/drawing/2014/main" id="{F3107181-C982-BF4C-B466-C1A6CFFBB3CE}"/>
                </a:ext>
              </a:extLst>
            </p:cNvPr>
            <p:cNvCxnSpPr/>
            <p:nvPr/>
          </p:nvCxnSpPr>
          <p:spPr>
            <a:xfrm rot="10800000" flipH="1">
              <a:off x="5221653" y="3159090"/>
              <a:ext cx="321300" cy="1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4448;p196">
              <a:extLst>
                <a:ext uri="{FF2B5EF4-FFF2-40B4-BE49-F238E27FC236}">
                  <a16:creationId xmlns:a16="http://schemas.microsoft.com/office/drawing/2014/main" id="{B33CD17C-59DB-2B42-8988-747FEA006E71}"/>
                </a:ext>
              </a:extLst>
            </p:cNvPr>
            <p:cNvCxnSpPr/>
            <p:nvPr/>
          </p:nvCxnSpPr>
          <p:spPr>
            <a:xfrm rot="10800000" flipH="1">
              <a:off x="5755387" y="3155278"/>
              <a:ext cx="321300" cy="1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49;p196">
              <a:extLst>
                <a:ext uri="{FF2B5EF4-FFF2-40B4-BE49-F238E27FC236}">
                  <a16:creationId xmlns:a16="http://schemas.microsoft.com/office/drawing/2014/main" id="{4BD9C1DB-08D5-4644-B977-81D9E1F073E3}"/>
                </a:ext>
              </a:extLst>
            </p:cNvPr>
            <p:cNvCxnSpPr/>
            <p:nvPr/>
          </p:nvCxnSpPr>
          <p:spPr>
            <a:xfrm rot="10800000" flipH="1">
              <a:off x="6645647" y="3148422"/>
              <a:ext cx="321300" cy="2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4450;p196">
              <a:extLst>
                <a:ext uri="{FF2B5EF4-FFF2-40B4-BE49-F238E27FC236}">
                  <a16:creationId xmlns:a16="http://schemas.microsoft.com/office/drawing/2014/main" id="{67A7D8AA-D1FB-8441-8747-B6069AF3D53F}"/>
                </a:ext>
              </a:extLst>
            </p:cNvPr>
            <p:cNvCxnSpPr/>
            <p:nvPr/>
          </p:nvCxnSpPr>
          <p:spPr>
            <a:xfrm>
              <a:off x="4146136" y="3160530"/>
              <a:ext cx="406500" cy="4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77" name="Google Shape;4451;p196">
            <a:extLst>
              <a:ext uri="{FF2B5EF4-FFF2-40B4-BE49-F238E27FC236}">
                <a16:creationId xmlns:a16="http://schemas.microsoft.com/office/drawing/2014/main" id="{F15DB6EA-E9CF-7549-B5D7-B83C75700D31}"/>
              </a:ext>
            </a:extLst>
          </p:cNvPr>
          <p:cNvGrpSpPr/>
          <p:nvPr/>
        </p:nvGrpSpPr>
        <p:grpSpPr>
          <a:xfrm>
            <a:off x="9533705" y="4249818"/>
            <a:ext cx="728563" cy="671287"/>
            <a:chOff x="7031925" y="3892300"/>
            <a:chExt cx="646500" cy="595675"/>
          </a:xfrm>
        </p:grpSpPr>
        <p:sp>
          <p:nvSpPr>
            <p:cNvPr id="878" name="Google Shape;4452;p196">
              <a:extLst>
                <a:ext uri="{FF2B5EF4-FFF2-40B4-BE49-F238E27FC236}">
                  <a16:creationId xmlns:a16="http://schemas.microsoft.com/office/drawing/2014/main" id="{29D74F72-CDCD-914F-9E28-0F44B8046C13}"/>
                </a:ext>
              </a:extLst>
            </p:cNvPr>
            <p:cNvSpPr/>
            <p:nvPr/>
          </p:nvSpPr>
          <p:spPr>
            <a:xfrm>
              <a:off x="7031925" y="4220075"/>
              <a:ext cx="646500" cy="2679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9" name="Google Shape;4453;p196">
              <a:extLst>
                <a:ext uri="{FF2B5EF4-FFF2-40B4-BE49-F238E27FC236}">
                  <a16:creationId xmlns:a16="http://schemas.microsoft.com/office/drawing/2014/main" id="{9979625A-1E91-0548-9618-F16C8AB629C5}"/>
                </a:ext>
              </a:extLst>
            </p:cNvPr>
            <p:cNvSpPr/>
            <p:nvPr/>
          </p:nvSpPr>
          <p:spPr>
            <a:xfrm rot="10800000">
              <a:off x="7031925" y="3892300"/>
              <a:ext cx="646500" cy="2679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80" name="Google Shape;4454;p196">
            <a:extLst>
              <a:ext uri="{FF2B5EF4-FFF2-40B4-BE49-F238E27FC236}">
                <a16:creationId xmlns:a16="http://schemas.microsoft.com/office/drawing/2014/main" id="{F7B86661-FFD7-A04C-B45D-31F95090C9A6}"/>
              </a:ext>
            </a:extLst>
          </p:cNvPr>
          <p:cNvSpPr txBox="1"/>
          <p:nvPr/>
        </p:nvSpPr>
        <p:spPr>
          <a:xfrm>
            <a:off x="9055571" y="4825700"/>
            <a:ext cx="1684800" cy="1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retrain final</a:t>
            </a:r>
            <a:b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layers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1" name="Google Shape;4455;p196">
            <a:extLst>
              <a:ext uri="{FF2B5EF4-FFF2-40B4-BE49-F238E27FC236}">
                <a16:creationId xmlns:a16="http://schemas.microsoft.com/office/drawing/2014/main" id="{92682E3F-68E5-CE4F-849D-ECC1C9911C5D}"/>
              </a:ext>
            </a:extLst>
          </p:cNvPr>
          <p:cNvSpPr txBox="1"/>
          <p:nvPr/>
        </p:nvSpPr>
        <p:spPr>
          <a:xfrm>
            <a:off x="5567900" y="4457933"/>
            <a:ext cx="3139600" cy="1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fix early layers’ weights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2" name="Google Shape;4456;p196">
            <a:extLst>
              <a:ext uri="{FF2B5EF4-FFF2-40B4-BE49-F238E27FC236}">
                <a16:creationId xmlns:a16="http://schemas.microsoft.com/office/drawing/2014/main" id="{7B111BF1-7D3E-0F4B-8251-7446BB46C4A8}"/>
              </a:ext>
            </a:extLst>
          </p:cNvPr>
          <p:cNvSpPr txBox="1"/>
          <p:nvPr/>
        </p:nvSpPr>
        <p:spPr>
          <a:xfrm>
            <a:off x="521433" y="5469967"/>
            <a:ext cx="9796400" cy="1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Faster convergence and less data</a:t>
            </a:r>
            <a:endParaRPr kumimoji="0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883" name="Google Shape;4457;p196">
            <a:extLst>
              <a:ext uri="{FF2B5EF4-FFF2-40B4-BE49-F238E27FC236}">
                <a16:creationId xmlns:a16="http://schemas.microsoft.com/office/drawing/2014/main" id="{66FFE6DB-E455-1741-A29E-959D06D91D8D}"/>
              </a:ext>
            </a:extLst>
          </p:cNvPr>
          <p:cNvCxnSpPr/>
          <p:nvPr/>
        </p:nvCxnSpPr>
        <p:spPr>
          <a:xfrm>
            <a:off x="1451633" y="1981667"/>
            <a:ext cx="906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884" name="Google Shape;4458;p196">
            <a:extLst>
              <a:ext uri="{FF2B5EF4-FFF2-40B4-BE49-F238E27FC236}">
                <a16:creationId xmlns:a16="http://schemas.microsoft.com/office/drawing/2014/main" id="{21273CCB-CF58-AC4D-BF05-C1998D8403BE}"/>
              </a:ext>
            </a:extLst>
          </p:cNvPr>
          <p:cNvSpPr txBox="1"/>
          <p:nvPr/>
        </p:nvSpPr>
        <p:spPr>
          <a:xfrm>
            <a:off x="3709033" y="1046333"/>
            <a:ext cx="4000000" cy="16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pretrained model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6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58488-8633-ED47-9224-7BF4B322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1E85AA-565E-E74F-BEBF-93BC2F798939}"/>
              </a:ext>
            </a:extLst>
          </p:cNvPr>
          <p:cNvGrpSpPr/>
          <p:nvPr/>
        </p:nvGrpSpPr>
        <p:grpSpPr>
          <a:xfrm>
            <a:off x="775992" y="1629443"/>
            <a:ext cx="10980083" cy="3599113"/>
            <a:chOff x="881500" y="1500425"/>
            <a:chExt cx="7937579" cy="2601824"/>
          </a:xfrm>
        </p:grpSpPr>
        <p:pic>
          <p:nvPicPr>
            <p:cNvPr id="6" name="Shape 1010">
              <a:extLst>
                <a:ext uri="{FF2B5EF4-FFF2-40B4-BE49-F238E27FC236}">
                  <a16:creationId xmlns:a16="http://schemas.microsoft.com/office/drawing/2014/main" id="{FC9CD760-94EA-AF4D-A2AD-0C1298782FC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81500" y="1500425"/>
              <a:ext cx="3463729" cy="2601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011">
              <a:extLst>
                <a:ext uri="{FF2B5EF4-FFF2-40B4-BE49-F238E27FC236}">
                  <a16:creationId xmlns:a16="http://schemas.microsoft.com/office/drawing/2014/main" id="{ED9B26D4-E558-4243-8B4F-268C82C107F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03553" y="1572724"/>
              <a:ext cx="3715526" cy="2492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1012">
              <a:extLst>
                <a:ext uri="{FF2B5EF4-FFF2-40B4-BE49-F238E27FC236}">
                  <a16:creationId xmlns:a16="http://schemas.microsoft.com/office/drawing/2014/main" id="{5FE742FB-646C-D542-9676-5A2462E56DC7}"/>
                </a:ext>
              </a:extLst>
            </p:cNvPr>
            <p:cNvSpPr txBox="1"/>
            <p:nvPr/>
          </p:nvSpPr>
          <p:spPr>
            <a:xfrm rot="-726020">
              <a:off x="969256" y="1860582"/>
              <a:ext cx="2802158" cy="5267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38761D"/>
                  </a:solidFill>
                  <a:latin typeface="Chalkduster" panose="03050602040202020205" pitchFamily="66" charset="77"/>
                  <a:ea typeface="Permanent Marker"/>
                  <a:cs typeface="Permanent Marker"/>
                  <a:sym typeface="Permanent Marker"/>
                </a:rPr>
                <a:t>reasonable accuracy without millions of images?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9A5FDB80-6C31-4A43-957B-425E7C8F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Custom image classification through 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52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Demo: Transfer Learning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681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Exercise: Transfer Learning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1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6"/>
          <p:cNvSpPr txBox="1"/>
          <p:nvPr/>
        </p:nvSpPr>
        <p:spPr>
          <a:xfrm>
            <a:off x="270600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Agenda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5" name="Google Shape;1041;p136">
            <a:extLst>
              <a:ext uri="{FF2B5EF4-FFF2-40B4-BE49-F238E27FC236}">
                <a16:creationId xmlns:a16="http://schemas.microsoft.com/office/drawing/2014/main" id="{2EBAC9BF-0273-D147-B63A-C027BE9E4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409400"/>
              </p:ext>
            </p:extLst>
          </p:nvPr>
        </p:nvGraphicFramePr>
        <p:xfrm>
          <a:off x="1305633" y="2413001"/>
          <a:ext cx="9652000" cy="4876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95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Embeddings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Wide-and-deep Models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13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B9198-F1E3-C546-97C8-B8FAB0E77954}"/>
              </a:ext>
            </a:extLst>
          </p:cNvPr>
          <p:cNvSpPr/>
          <p:nvPr/>
        </p:nvSpPr>
        <p:spPr>
          <a:xfrm>
            <a:off x="1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Roboto"/>
              </a:rPr>
              <a:t>Word Embeddings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0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E31E-8CB0-2044-9CC0-065976EE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One-hot encodings typically arbitrary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0A9BB-6668-964F-9094-6A86A44E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36</a:t>
            </a:fld>
            <a:endParaRPr lang="en-US"/>
          </a:p>
        </p:txBody>
      </p:sp>
      <p:sp>
        <p:nvSpPr>
          <p:cNvPr id="6" name="Shape 1034">
            <a:extLst>
              <a:ext uri="{FF2B5EF4-FFF2-40B4-BE49-F238E27FC236}">
                <a16:creationId xmlns:a16="http://schemas.microsoft.com/office/drawing/2014/main" id="{C40CF6EF-72FC-EA46-A332-1A3B161D4EC8}"/>
              </a:ext>
            </a:extLst>
          </p:cNvPr>
          <p:cNvSpPr txBox="1"/>
          <p:nvPr/>
        </p:nvSpPr>
        <p:spPr>
          <a:xfrm>
            <a:off x="2594667" y="2291528"/>
            <a:ext cx="2317302" cy="31831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Marie Curie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Tiger Woods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Albert Einstein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Barack Obama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Larry Page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Angela Merkel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Usain Bolt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1035">
            <a:extLst>
              <a:ext uri="{FF2B5EF4-FFF2-40B4-BE49-F238E27FC236}">
                <a16:creationId xmlns:a16="http://schemas.microsoft.com/office/drawing/2014/main" id="{1D7B0140-0B60-764B-8CCF-CE637A46157D}"/>
              </a:ext>
            </a:extLst>
          </p:cNvPr>
          <p:cNvSpPr txBox="1"/>
          <p:nvPr/>
        </p:nvSpPr>
        <p:spPr>
          <a:xfrm>
            <a:off x="5247733" y="2291528"/>
            <a:ext cx="375600" cy="31831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1036">
            <a:extLst>
              <a:ext uri="{FF2B5EF4-FFF2-40B4-BE49-F238E27FC236}">
                <a16:creationId xmlns:a16="http://schemas.microsoft.com/office/drawing/2014/main" id="{219B96E2-1E3E-DA48-8DD0-4A49864535FC}"/>
              </a:ext>
            </a:extLst>
          </p:cNvPr>
          <p:cNvSpPr txBox="1"/>
          <p:nvPr/>
        </p:nvSpPr>
        <p:spPr>
          <a:xfrm>
            <a:off x="6607200" y="2291528"/>
            <a:ext cx="2025600" cy="31831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1000000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0100000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0010000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0001000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0000100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0000010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0000001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  <a:p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1037">
            <a:extLst>
              <a:ext uri="{FF2B5EF4-FFF2-40B4-BE49-F238E27FC236}">
                <a16:creationId xmlns:a16="http://schemas.microsoft.com/office/drawing/2014/main" id="{73C2290A-3410-F245-AB8D-C36FA47FDE7F}"/>
              </a:ext>
            </a:extLst>
          </p:cNvPr>
          <p:cNvSpPr txBox="1"/>
          <p:nvPr/>
        </p:nvSpPr>
        <p:spPr>
          <a:xfrm>
            <a:off x="6761533" y="1838194"/>
            <a:ext cx="2845600" cy="64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</a:rPr>
              <a:t>One-hot</a:t>
            </a:r>
          </a:p>
        </p:txBody>
      </p:sp>
      <p:sp>
        <p:nvSpPr>
          <p:cNvPr id="10" name="Shape 1038">
            <a:extLst>
              <a:ext uri="{FF2B5EF4-FFF2-40B4-BE49-F238E27FC236}">
                <a16:creationId xmlns:a16="http://schemas.microsoft.com/office/drawing/2014/main" id="{2F221B2B-5846-0247-9CDF-CE19DC8D0A9F}"/>
              </a:ext>
            </a:extLst>
          </p:cNvPr>
          <p:cNvSpPr txBox="1"/>
          <p:nvPr/>
        </p:nvSpPr>
        <p:spPr>
          <a:xfrm>
            <a:off x="4712268" y="1190194"/>
            <a:ext cx="1436400" cy="64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</a:rPr>
              <a:t>Arbitrary position</a:t>
            </a:r>
          </a:p>
        </p:txBody>
      </p:sp>
    </p:spTree>
    <p:extLst>
      <p:ext uri="{BB962C8B-B14F-4D97-AF65-F5344CB8AC3E}">
        <p14:creationId xmlns:p14="http://schemas.microsoft.com/office/powerpoint/2010/main" val="2536573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C17E-8053-334E-AA9A-67624B0F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Ideal encodings are dense and clustered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9BAD-4C91-2B44-9FEA-12C151F2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37</a:t>
            </a:fld>
            <a:endParaRPr lang="en-US"/>
          </a:p>
        </p:txBody>
      </p:sp>
      <p:sp>
        <p:nvSpPr>
          <p:cNvPr id="5" name="Shape 1045">
            <a:extLst>
              <a:ext uri="{FF2B5EF4-FFF2-40B4-BE49-F238E27FC236}">
                <a16:creationId xmlns:a16="http://schemas.microsoft.com/office/drawing/2014/main" id="{95D07CFC-092D-624C-87F0-F3A1520870A5}"/>
              </a:ext>
            </a:extLst>
          </p:cNvPr>
          <p:cNvSpPr txBox="1"/>
          <p:nvPr/>
        </p:nvSpPr>
        <p:spPr>
          <a:xfrm>
            <a:off x="1070666" y="2006267"/>
            <a:ext cx="2329025" cy="3376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Marie Curie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Tiger Woods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Albert Einstein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Barack Obama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Larry Page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Angela Merkel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Usain Bolt</a:t>
            </a:r>
          </a:p>
          <a:p>
            <a:r>
              <a:rPr lang="en" sz="24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24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1046">
            <a:extLst>
              <a:ext uri="{FF2B5EF4-FFF2-40B4-BE49-F238E27FC236}">
                <a16:creationId xmlns:a16="http://schemas.microsoft.com/office/drawing/2014/main" id="{DA09135A-A7FC-CB40-8154-627B003C55CC}"/>
              </a:ext>
            </a:extLst>
          </p:cNvPr>
          <p:cNvSpPr txBox="1"/>
          <p:nvPr/>
        </p:nvSpPr>
        <p:spPr>
          <a:xfrm>
            <a:off x="5083200" y="2006267"/>
            <a:ext cx="2025600" cy="3376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1   1   0  ... 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0   0   1  ...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0   1   1 ...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0   0   1  ...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0   0   1  ...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1   0   0 ...</a:t>
            </a:r>
          </a:p>
          <a:p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0   0   0 ...</a:t>
            </a:r>
          </a:p>
          <a:p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1047">
            <a:extLst>
              <a:ext uri="{FF2B5EF4-FFF2-40B4-BE49-F238E27FC236}">
                <a16:creationId xmlns:a16="http://schemas.microsoft.com/office/drawing/2014/main" id="{B86906BD-04DE-204C-AC75-AF9095273BF4}"/>
              </a:ext>
            </a:extLst>
          </p:cNvPr>
          <p:cNvSpPr txBox="1"/>
          <p:nvPr/>
        </p:nvSpPr>
        <p:spPr>
          <a:xfrm>
            <a:off x="7108800" y="2006267"/>
            <a:ext cx="5083200" cy="4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“woman”, “scientist”, “American” ...</a:t>
            </a:r>
          </a:p>
        </p:txBody>
      </p:sp>
      <p:sp>
        <p:nvSpPr>
          <p:cNvPr id="8" name="Shape 1048">
            <a:extLst>
              <a:ext uri="{FF2B5EF4-FFF2-40B4-BE49-F238E27FC236}">
                <a16:creationId xmlns:a16="http://schemas.microsoft.com/office/drawing/2014/main" id="{6BA4E783-9C86-D242-AE38-66E0B8662572}"/>
              </a:ext>
            </a:extLst>
          </p:cNvPr>
          <p:cNvSpPr txBox="1"/>
          <p:nvPr/>
        </p:nvSpPr>
        <p:spPr>
          <a:xfrm>
            <a:off x="7500332" y="4592967"/>
            <a:ext cx="4339975" cy="95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00B050"/>
                </a:solidFill>
                <a:latin typeface="Chalkduster" panose="03050602040202020205" pitchFamily="66" charset="77"/>
                <a:ea typeface="Roboto"/>
                <a:cs typeface="Roboto"/>
                <a:sym typeface="Roboto"/>
              </a:rPr>
              <a:t>How can such embeddings be created automatically?</a:t>
            </a:r>
          </a:p>
        </p:txBody>
      </p:sp>
    </p:spTree>
    <p:extLst>
      <p:ext uri="{BB962C8B-B14F-4D97-AF65-F5344CB8AC3E}">
        <p14:creationId xmlns:p14="http://schemas.microsoft.com/office/powerpoint/2010/main" val="2766014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02AF-A0CB-6C4C-A129-C69ECEB1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Creating embeddings: Three ways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BE07E-0303-CA43-B441-5A8A9B9D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38</a:t>
            </a:fld>
            <a:endParaRPr lang="en-US"/>
          </a:p>
        </p:txBody>
      </p:sp>
      <p:sp>
        <p:nvSpPr>
          <p:cNvPr id="5" name="Shape 1055">
            <a:extLst>
              <a:ext uri="{FF2B5EF4-FFF2-40B4-BE49-F238E27FC236}">
                <a16:creationId xmlns:a16="http://schemas.microsoft.com/office/drawing/2014/main" id="{A964C6A6-E1DE-BD48-AA6E-3E07FA7B91A3}"/>
              </a:ext>
            </a:extLst>
          </p:cNvPr>
          <p:cNvSpPr/>
          <p:nvPr/>
        </p:nvSpPr>
        <p:spPr>
          <a:xfrm>
            <a:off x="267433" y="2390833"/>
            <a:ext cx="2988576" cy="1604376"/>
          </a:xfrm>
          <a:prstGeom prst="flowChartMultidocumen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Dataset of documents</a:t>
            </a:r>
          </a:p>
        </p:txBody>
      </p:sp>
      <p:sp>
        <p:nvSpPr>
          <p:cNvPr id="6" name="Shape 1056">
            <a:extLst>
              <a:ext uri="{FF2B5EF4-FFF2-40B4-BE49-F238E27FC236}">
                <a16:creationId xmlns:a16="http://schemas.microsoft.com/office/drawing/2014/main" id="{47097ED5-A301-D944-974E-21D82F152449}"/>
              </a:ext>
            </a:extLst>
          </p:cNvPr>
          <p:cNvSpPr/>
          <p:nvPr/>
        </p:nvSpPr>
        <p:spPr>
          <a:xfrm>
            <a:off x="3381767" y="2815533"/>
            <a:ext cx="1494400" cy="108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057">
            <a:extLst>
              <a:ext uri="{FF2B5EF4-FFF2-40B4-BE49-F238E27FC236}">
                <a16:creationId xmlns:a16="http://schemas.microsoft.com/office/drawing/2014/main" id="{B413CF9C-34A1-604A-8E04-FA0528CAD338}"/>
              </a:ext>
            </a:extLst>
          </p:cNvPr>
          <p:cNvSpPr/>
          <p:nvPr/>
        </p:nvSpPr>
        <p:spPr>
          <a:xfrm>
            <a:off x="5013269" y="2555233"/>
            <a:ext cx="3640800" cy="1887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ML model to predict likelihood of observing </a:t>
            </a:r>
            <a:r>
              <a:rPr lang="en-US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Werner Heisenberg</a:t>
            </a: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in a document given whether Marie Curie, Albert Einstein, etc. appear</a:t>
            </a:r>
          </a:p>
        </p:txBody>
      </p:sp>
      <p:sp>
        <p:nvSpPr>
          <p:cNvPr id="8" name="Shape 1058">
            <a:extLst>
              <a:ext uri="{FF2B5EF4-FFF2-40B4-BE49-F238E27FC236}">
                <a16:creationId xmlns:a16="http://schemas.microsoft.com/office/drawing/2014/main" id="{9B3BF86D-3A6C-134E-9300-450BECF6197F}"/>
              </a:ext>
            </a:extLst>
          </p:cNvPr>
          <p:cNvSpPr/>
          <p:nvPr/>
        </p:nvSpPr>
        <p:spPr>
          <a:xfrm>
            <a:off x="8791167" y="2815533"/>
            <a:ext cx="1494400" cy="108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059">
            <a:extLst>
              <a:ext uri="{FF2B5EF4-FFF2-40B4-BE49-F238E27FC236}">
                <a16:creationId xmlns:a16="http://schemas.microsoft.com/office/drawing/2014/main" id="{F5040DD2-176B-FE40-9057-727EB368AF31}"/>
              </a:ext>
            </a:extLst>
          </p:cNvPr>
          <p:cNvSpPr/>
          <p:nvPr/>
        </p:nvSpPr>
        <p:spPr>
          <a:xfrm>
            <a:off x="10387167" y="1525733"/>
            <a:ext cx="1621600" cy="3948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Embedding of words to vectors</a:t>
            </a:r>
          </a:p>
        </p:txBody>
      </p:sp>
      <p:sp>
        <p:nvSpPr>
          <p:cNvPr id="10" name="Shape 1060">
            <a:extLst>
              <a:ext uri="{FF2B5EF4-FFF2-40B4-BE49-F238E27FC236}">
                <a16:creationId xmlns:a16="http://schemas.microsoft.com/office/drawing/2014/main" id="{3DA98E81-8762-0F43-B5C6-EDA1286CFD8F}"/>
              </a:ext>
            </a:extLst>
          </p:cNvPr>
          <p:cNvSpPr/>
          <p:nvPr/>
        </p:nvSpPr>
        <p:spPr>
          <a:xfrm>
            <a:off x="4417983" y="1571633"/>
            <a:ext cx="4807200" cy="819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Count number of co-</a:t>
            </a:r>
            <a:r>
              <a:rPr lang="en" sz="2000" dirty="0" err="1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occurences</a:t>
            </a:r>
            <a:r>
              <a:rPr lang="en" sz="20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of each pair e.g., (Albert Einstein, Marie Curie)</a:t>
            </a:r>
          </a:p>
        </p:txBody>
      </p:sp>
      <p:sp>
        <p:nvSpPr>
          <p:cNvPr id="11" name="Shape 1061">
            <a:extLst>
              <a:ext uri="{FF2B5EF4-FFF2-40B4-BE49-F238E27FC236}">
                <a16:creationId xmlns:a16="http://schemas.microsoft.com/office/drawing/2014/main" id="{802432A0-BE48-724E-8B3F-FE838CCD332B}"/>
              </a:ext>
            </a:extLst>
          </p:cNvPr>
          <p:cNvSpPr/>
          <p:nvPr/>
        </p:nvSpPr>
        <p:spPr>
          <a:xfrm>
            <a:off x="4394433" y="4727367"/>
            <a:ext cx="4807200" cy="742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ML model to predict the likelihood of any specific set of words in a document</a:t>
            </a:r>
          </a:p>
        </p:txBody>
      </p:sp>
    </p:spTree>
    <p:extLst>
      <p:ext uri="{BB962C8B-B14F-4D97-AF65-F5344CB8AC3E}">
        <p14:creationId xmlns:p14="http://schemas.microsoft.com/office/powerpoint/2010/main" val="221706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C970-4B6C-1941-8AC2-592596DB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Also relevant to predicting sequences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F4967-55DF-7C47-B07E-C420B69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39</a:t>
            </a:fld>
            <a:endParaRPr lang="en-US"/>
          </a:p>
        </p:txBody>
      </p:sp>
      <p:sp>
        <p:nvSpPr>
          <p:cNvPr id="5" name="Shape 1068">
            <a:extLst>
              <a:ext uri="{FF2B5EF4-FFF2-40B4-BE49-F238E27FC236}">
                <a16:creationId xmlns:a16="http://schemas.microsoft.com/office/drawing/2014/main" id="{EC95A70B-F11D-804B-8AA1-BB84D2002E76}"/>
              </a:ext>
            </a:extLst>
          </p:cNvPr>
          <p:cNvSpPr/>
          <p:nvPr/>
        </p:nvSpPr>
        <p:spPr>
          <a:xfrm>
            <a:off x="2563967" y="1525733"/>
            <a:ext cx="1344000" cy="173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Input1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Input2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Input3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Input4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Input5</a:t>
            </a:r>
          </a:p>
          <a:p>
            <a:endParaRPr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6" name="Shape 1069">
            <a:extLst>
              <a:ext uri="{FF2B5EF4-FFF2-40B4-BE49-F238E27FC236}">
                <a16:creationId xmlns:a16="http://schemas.microsoft.com/office/drawing/2014/main" id="{591CDA3E-9279-4A44-B3DC-32F9AFD24657}"/>
              </a:ext>
            </a:extLst>
          </p:cNvPr>
          <p:cNvSpPr/>
          <p:nvPr/>
        </p:nvSpPr>
        <p:spPr>
          <a:xfrm>
            <a:off x="7407383" y="2060467"/>
            <a:ext cx="2125600" cy="8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1070">
            <a:extLst>
              <a:ext uri="{FF2B5EF4-FFF2-40B4-BE49-F238E27FC236}">
                <a16:creationId xmlns:a16="http://schemas.microsoft.com/office/drawing/2014/main" id="{BD91B6A6-6451-254D-849E-6E1F90CD45D0}"/>
              </a:ext>
            </a:extLst>
          </p:cNvPr>
          <p:cNvSpPr/>
          <p:nvPr/>
        </p:nvSpPr>
        <p:spPr>
          <a:xfrm>
            <a:off x="3986367" y="1525733"/>
            <a:ext cx="1344000" cy="173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Input1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Input2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Input3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Input4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Input5</a:t>
            </a:r>
          </a:p>
          <a:p>
            <a:endParaRPr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" name="Shape 1071">
            <a:extLst>
              <a:ext uri="{FF2B5EF4-FFF2-40B4-BE49-F238E27FC236}">
                <a16:creationId xmlns:a16="http://schemas.microsoft.com/office/drawing/2014/main" id="{B0095A86-591B-4846-B315-EB6A9E18DB92}"/>
              </a:ext>
            </a:extLst>
          </p:cNvPr>
          <p:cNvSpPr/>
          <p:nvPr/>
        </p:nvSpPr>
        <p:spPr>
          <a:xfrm>
            <a:off x="5713567" y="1525733"/>
            <a:ext cx="1344000" cy="173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Input1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Input2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Input3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Input4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Input5</a:t>
            </a:r>
          </a:p>
          <a:p>
            <a:endParaRPr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9" name="Shape 1072">
            <a:extLst>
              <a:ext uri="{FF2B5EF4-FFF2-40B4-BE49-F238E27FC236}">
                <a16:creationId xmlns:a16="http://schemas.microsoft.com/office/drawing/2014/main" id="{21A828FE-44D1-4941-95DF-40D3361DC2BE}"/>
              </a:ext>
            </a:extLst>
          </p:cNvPr>
          <p:cNvSpPr txBox="1"/>
          <p:nvPr/>
        </p:nvSpPr>
        <p:spPr>
          <a:xfrm>
            <a:off x="2789967" y="3259733"/>
            <a:ext cx="892000" cy="103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day-3</a:t>
            </a:r>
          </a:p>
        </p:txBody>
      </p:sp>
      <p:sp>
        <p:nvSpPr>
          <p:cNvPr id="10" name="Shape 1073">
            <a:extLst>
              <a:ext uri="{FF2B5EF4-FFF2-40B4-BE49-F238E27FC236}">
                <a16:creationId xmlns:a16="http://schemas.microsoft.com/office/drawing/2014/main" id="{18848526-EA2E-0F43-B6AD-07A1B69D0047}"/>
              </a:ext>
            </a:extLst>
          </p:cNvPr>
          <p:cNvSpPr txBox="1"/>
          <p:nvPr/>
        </p:nvSpPr>
        <p:spPr>
          <a:xfrm>
            <a:off x="4110767" y="3259733"/>
            <a:ext cx="892000" cy="103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day-2</a:t>
            </a:r>
          </a:p>
        </p:txBody>
      </p:sp>
      <p:sp>
        <p:nvSpPr>
          <p:cNvPr id="11" name="Shape 1074">
            <a:extLst>
              <a:ext uri="{FF2B5EF4-FFF2-40B4-BE49-F238E27FC236}">
                <a16:creationId xmlns:a16="http://schemas.microsoft.com/office/drawing/2014/main" id="{A07ABAF3-0848-D14A-96A1-0867CFE84E37}"/>
              </a:ext>
            </a:extLst>
          </p:cNvPr>
          <p:cNvSpPr txBox="1"/>
          <p:nvPr/>
        </p:nvSpPr>
        <p:spPr>
          <a:xfrm>
            <a:off x="5837967" y="3259733"/>
            <a:ext cx="892000" cy="103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day-1</a:t>
            </a:r>
          </a:p>
        </p:txBody>
      </p:sp>
      <p:sp>
        <p:nvSpPr>
          <p:cNvPr id="12" name="Shape 1075">
            <a:extLst>
              <a:ext uri="{FF2B5EF4-FFF2-40B4-BE49-F238E27FC236}">
                <a16:creationId xmlns:a16="http://schemas.microsoft.com/office/drawing/2014/main" id="{14F116BB-54AF-A04B-8679-BDB082D423BA}"/>
              </a:ext>
            </a:extLst>
          </p:cNvPr>
          <p:cNvSpPr/>
          <p:nvPr/>
        </p:nvSpPr>
        <p:spPr>
          <a:xfrm>
            <a:off x="9879167" y="1525733"/>
            <a:ext cx="1344000" cy="173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Sales tomorrow</a:t>
            </a:r>
          </a:p>
          <a:p>
            <a:endParaRPr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3" name="Shape 1076">
            <a:extLst>
              <a:ext uri="{FF2B5EF4-FFF2-40B4-BE49-F238E27FC236}">
                <a16:creationId xmlns:a16="http://schemas.microsoft.com/office/drawing/2014/main" id="{D5B655F4-125A-AA41-AC29-C4096C452157}"/>
              </a:ext>
            </a:extLst>
          </p:cNvPr>
          <p:cNvSpPr txBox="1"/>
          <p:nvPr/>
        </p:nvSpPr>
        <p:spPr>
          <a:xfrm>
            <a:off x="874167" y="4096333"/>
            <a:ext cx="4244800" cy="173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embedding of day-4 ... day-2 inputs could be the prediction from yesterday!</a:t>
            </a:r>
          </a:p>
        </p:txBody>
      </p:sp>
      <p:sp>
        <p:nvSpPr>
          <p:cNvPr id="14" name="Shape 1077">
            <a:extLst>
              <a:ext uri="{FF2B5EF4-FFF2-40B4-BE49-F238E27FC236}">
                <a16:creationId xmlns:a16="http://schemas.microsoft.com/office/drawing/2014/main" id="{1461A899-663E-CE41-BF5A-D61181EEC03C}"/>
              </a:ext>
            </a:extLst>
          </p:cNvPr>
          <p:cNvSpPr/>
          <p:nvPr/>
        </p:nvSpPr>
        <p:spPr>
          <a:xfrm>
            <a:off x="535967" y="4548133"/>
            <a:ext cx="4419200" cy="830400"/>
          </a:xfrm>
          <a:prstGeom prst="bracePair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078">
            <a:extLst>
              <a:ext uri="{FF2B5EF4-FFF2-40B4-BE49-F238E27FC236}">
                <a16:creationId xmlns:a16="http://schemas.microsoft.com/office/drawing/2014/main" id="{880388C5-4783-3542-AD93-BC41B9F8B793}"/>
              </a:ext>
            </a:extLst>
          </p:cNvPr>
          <p:cNvSpPr/>
          <p:nvPr/>
        </p:nvSpPr>
        <p:spPr>
          <a:xfrm>
            <a:off x="1039967" y="1525733"/>
            <a:ext cx="1344000" cy="1734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Input1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Input2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Input3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Input4</a:t>
            </a:r>
          </a:p>
          <a:p>
            <a:r>
              <a:rPr lang="en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Input5</a:t>
            </a:r>
          </a:p>
          <a:p>
            <a:endParaRPr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6" name="Shape 1079">
            <a:extLst>
              <a:ext uri="{FF2B5EF4-FFF2-40B4-BE49-F238E27FC236}">
                <a16:creationId xmlns:a16="http://schemas.microsoft.com/office/drawing/2014/main" id="{40DB2D81-9149-2942-87B7-53212C3B9FA4}"/>
              </a:ext>
            </a:extLst>
          </p:cNvPr>
          <p:cNvSpPr txBox="1"/>
          <p:nvPr/>
        </p:nvSpPr>
        <p:spPr>
          <a:xfrm>
            <a:off x="1265967" y="3259733"/>
            <a:ext cx="892000" cy="103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day-4</a:t>
            </a:r>
          </a:p>
        </p:txBody>
      </p:sp>
    </p:spTree>
    <p:extLst>
      <p:ext uri="{BB962C8B-B14F-4D97-AF65-F5344CB8AC3E}">
        <p14:creationId xmlns:p14="http://schemas.microsoft.com/office/powerpoint/2010/main" val="103460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3A13-B513-5E42-84CA-92869907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Traditional image classification 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0F0A-7DE3-F64B-8CC1-90E32C90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</a:t>
            </a:fld>
            <a:endParaRPr lang="en-US"/>
          </a:p>
        </p:txBody>
      </p:sp>
      <p:sp>
        <p:nvSpPr>
          <p:cNvPr id="5" name="Google Shape;1878;p139">
            <a:extLst>
              <a:ext uri="{FF2B5EF4-FFF2-40B4-BE49-F238E27FC236}">
                <a16:creationId xmlns:a16="http://schemas.microsoft.com/office/drawing/2014/main" id="{39338907-964A-2E41-B9C4-EC8C8F6A966D}"/>
              </a:ext>
            </a:extLst>
          </p:cNvPr>
          <p:cNvSpPr txBox="1">
            <a:spLocks/>
          </p:cNvSpPr>
          <p:nvPr/>
        </p:nvSpPr>
        <p:spPr>
          <a:xfrm>
            <a:off x="415600" y="1220112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333"/>
              </a:spcAft>
              <a:buNone/>
            </a:pPr>
            <a:r>
              <a:rPr lang="en-US" dirty="0"/>
              <a:t>Traditional image classification tasks utilize a feature engineering step</a:t>
            </a:r>
          </a:p>
        </p:txBody>
      </p:sp>
      <p:pic>
        <p:nvPicPr>
          <p:cNvPr id="6" name="Google Shape;1880;p139">
            <a:extLst>
              <a:ext uri="{FF2B5EF4-FFF2-40B4-BE49-F238E27FC236}">
                <a16:creationId xmlns:a16="http://schemas.microsoft.com/office/drawing/2014/main" id="{4F1C933E-106A-A04D-85D4-B6E9B8A1E8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568" y="2930263"/>
            <a:ext cx="1478033" cy="1478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Google Shape;1881;p139">
            <a:extLst>
              <a:ext uri="{FF2B5EF4-FFF2-40B4-BE49-F238E27FC236}">
                <a16:creationId xmlns:a16="http://schemas.microsoft.com/office/drawing/2014/main" id="{6430A37A-0E3E-8343-975F-C6027B97AD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67" y="2930248"/>
            <a:ext cx="1692199" cy="147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882;p139">
            <a:extLst>
              <a:ext uri="{FF2B5EF4-FFF2-40B4-BE49-F238E27FC236}">
                <a16:creationId xmlns:a16="http://schemas.microsoft.com/office/drawing/2014/main" id="{6293D1FB-0A81-2A4F-9D79-5246D6F55C0E}"/>
              </a:ext>
            </a:extLst>
          </p:cNvPr>
          <p:cNvCxnSpPr/>
          <p:nvPr/>
        </p:nvCxnSpPr>
        <p:spPr>
          <a:xfrm>
            <a:off x="2019467" y="3669279"/>
            <a:ext cx="10456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883;p139">
            <a:extLst>
              <a:ext uri="{FF2B5EF4-FFF2-40B4-BE49-F238E27FC236}">
                <a16:creationId xmlns:a16="http://schemas.microsoft.com/office/drawing/2014/main" id="{D8B553E6-2A45-7F4D-95F7-FB93157D7B62}"/>
              </a:ext>
            </a:extLst>
          </p:cNvPr>
          <p:cNvCxnSpPr/>
          <p:nvPr/>
        </p:nvCxnSpPr>
        <p:spPr>
          <a:xfrm>
            <a:off x="4800584" y="3669263"/>
            <a:ext cx="10456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" name="Google Shape;1884;p139">
            <a:extLst>
              <a:ext uri="{FF2B5EF4-FFF2-40B4-BE49-F238E27FC236}">
                <a16:creationId xmlns:a16="http://schemas.microsoft.com/office/drawing/2014/main" id="{2AD5C9B8-CFE9-DC44-8561-DE356013CE89}"/>
              </a:ext>
            </a:extLst>
          </p:cNvPr>
          <p:cNvGrpSpPr/>
          <p:nvPr/>
        </p:nvGrpSpPr>
        <p:grpSpPr>
          <a:xfrm>
            <a:off x="5971097" y="2591764"/>
            <a:ext cx="1348931" cy="1178207"/>
            <a:chOff x="6311325" y="2929870"/>
            <a:chExt cx="784202" cy="684951"/>
          </a:xfrm>
        </p:grpSpPr>
        <p:pic>
          <p:nvPicPr>
            <p:cNvPr id="11" name="Google Shape;1885;p139">
              <a:extLst>
                <a:ext uri="{FF2B5EF4-FFF2-40B4-BE49-F238E27FC236}">
                  <a16:creationId xmlns:a16="http://schemas.microsoft.com/office/drawing/2014/main" id="{969244E1-B3CD-454F-BE09-6495D4413B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1325" y="2929870"/>
              <a:ext cx="784202" cy="684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886;p139">
              <a:extLst>
                <a:ext uri="{FF2B5EF4-FFF2-40B4-BE49-F238E27FC236}">
                  <a16:creationId xmlns:a16="http://schemas.microsoft.com/office/drawing/2014/main" id="{D1ED1180-9469-F54C-98BA-69CB6214372C}"/>
                </a:ext>
              </a:extLst>
            </p:cNvPr>
            <p:cNvSpPr/>
            <p:nvPr/>
          </p:nvSpPr>
          <p:spPr>
            <a:xfrm>
              <a:off x="6406688" y="2956454"/>
              <a:ext cx="173700" cy="21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887;p139">
              <a:extLst>
                <a:ext uri="{FF2B5EF4-FFF2-40B4-BE49-F238E27FC236}">
                  <a16:creationId xmlns:a16="http://schemas.microsoft.com/office/drawing/2014/main" id="{DA7243AF-D3FE-5F40-BC43-2166F29AF348}"/>
                </a:ext>
              </a:extLst>
            </p:cNvPr>
            <p:cNvSpPr/>
            <p:nvPr/>
          </p:nvSpPr>
          <p:spPr>
            <a:xfrm>
              <a:off x="6406688" y="3168070"/>
              <a:ext cx="173700" cy="2118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Google Shape;1888;p139">
            <a:extLst>
              <a:ext uri="{FF2B5EF4-FFF2-40B4-BE49-F238E27FC236}">
                <a16:creationId xmlns:a16="http://schemas.microsoft.com/office/drawing/2014/main" id="{867B1211-3E69-8E4A-8C67-21104E7787EE}"/>
              </a:ext>
            </a:extLst>
          </p:cNvPr>
          <p:cNvGrpSpPr/>
          <p:nvPr/>
        </p:nvGrpSpPr>
        <p:grpSpPr>
          <a:xfrm>
            <a:off x="7593503" y="2591797"/>
            <a:ext cx="1348925" cy="1178221"/>
            <a:chOff x="7320975" y="2438725"/>
            <a:chExt cx="784198" cy="684959"/>
          </a:xfrm>
        </p:grpSpPr>
        <p:pic>
          <p:nvPicPr>
            <p:cNvPr id="15" name="Google Shape;1889;p139">
              <a:extLst>
                <a:ext uri="{FF2B5EF4-FFF2-40B4-BE49-F238E27FC236}">
                  <a16:creationId xmlns:a16="http://schemas.microsoft.com/office/drawing/2014/main" id="{195F8FAA-2E36-5D4A-B6DE-A9D495CF749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0975" y="2438725"/>
              <a:ext cx="784198" cy="684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890;p139">
              <a:extLst>
                <a:ext uri="{FF2B5EF4-FFF2-40B4-BE49-F238E27FC236}">
                  <a16:creationId xmlns:a16="http://schemas.microsoft.com/office/drawing/2014/main" id="{F99637DD-4EDE-EC4B-AB82-56FB4186DBC4}"/>
                </a:ext>
              </a:extLst>
            </p:cNvPr>
            <p:cNvSpPr/>
            <p:nvPr/>
          </p:nvSpPr>
          <p:spPr>
            <a:xfrm rot="5400000">
              <a:off x="7665041" y="2689164"/>
              <a:ext cx="128700" cy="159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891;p139">
              <a:extLst>
                <a:ext uri="{FF2B5EF4-FFF2-40B4-BE49-F238E27FC236}">
                  <a16:creationId xmlns:a16="http://schemas.microsoft.com/office/drawing/2014/main" id="{26D4D8E2-B0D3-F440-AC38-751C61793C7A}"/>
                </a:ext>
              </a:extLst>
            </p:cNvPr>
            <p:cNvSpPr/>
            <p:nvPr/>
          </p:nvSpPr>
          <p:spPr>
            <a:xfrm rot="5400000">
              <a:off x="7505721" y="2689164"/>
              <a:ext cx="128700" cy="159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892;p139">
              <a:extLst>
                <a:ext uri="{FF2B5EF4-FFF2-40B4-BE49-F238E27FC236}">
                  <a16:creationId xmlns:a16="http://schemas.microsoft.com/office/drawing/2014/main" id="{570B5E75-F4F7-2147-B812-E6E30B7577EB}"/>
                </a:ext>
              </a:extLst>
            </p:cNvPr>
            <p:cNvSpPr/>
            <p:nvPr/>
          </p:nvSpPr>
          <p:spPr>
            <a:xfrm rot="5400000">
              <a:off x="7824360" y="2689164"/>
              <a:ext cx="128700" cy="159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" name="Google Shape;1893;p139">
            <a:extLst>
              <a:ext uri="{FF2B5EF4-FFF2-40B4-BE49-F238E27FC236}">
                <a16:creationId xmlns:a16="http://schemas.microsoft.com/office/drawing/2014/main" id="{48FC9B62-2D4E-6348-9995-DF7CDBA9BC76}"/>
              </a:ext>
            </a:extLst>
          </p:cNvPr>
          <p:cNvGrpSpPr/>
          <p:nvPr/>
        </p:nvGrpSpPr>
        <p:grpSpPr>
          <a:xfrm>
            <a:off x="6708732" y="3951731"/>
            <a:ext cx="1348925" cy="1178221"/>
            <a:chOff x="7320975" y="2438725"/>
            <a:chExt cx="784198" cy="684959"/>
          </a:xfrm>
        </p:grpSpPr>
        <p:pic>
          <p:nvPicPr>
            <p:cNvPr id="20" name="Google Shape;1894;p139">
              <a:extLst>
                <a:ext uri="{FF2B5EF4-FFF2-40B4-BE49-F238E27FC236}">
                  <a16:creationId xmlns:a16="http://schemas.microsoft.com/office/drawing/2014/main" id="{FB01896C-E699-1A4F-9A6E-F58FF523AE0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0975" y="2438725"/>
              <a:ext cx="784198" cy="684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895;p139">
              <a:extLst>
                <a:ext uri="{FF2B5EF4-FFF2-40B4-BE49-F238E27FC236}">
                  <a16:creationId xmlns:a16="http://schemas.microsoft.com/office/drawing/2014/main" id="{3DF9A3A2-AA26-6244-B7E1-CDB6A9017C90}"/>
                </a:ext>
              </a:extLst>
            </p:cNvPr>
            <p:cNvSpPr/>
            <p:nvPr/>
          </p:nvSpPr>
          <p:spPr>
            <a:xfrm rot="5400000">
              <a:off x="7758866" y="2701539"/>
              <a:ext cx="128700" cy="159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896;p139">
              <a:extLst>
                <a:ext uri="{FF2B5EF4-FFF2-40B4-BE49-F238E27FC236}">
                  <a16:creationId xmlns:a16="http://schemas.microsoft.com/office/drawing/2014/main" id="{C284E9F8-0CA5-CD47-9729-B198AD66F49F}"/>
                </a:ext>
              </a:extLst>
            </p:cNvPr>
            <p:cNvSpPr/>
            <p:nvPr/>
          </p:nvSpPr>
          <p:spPr>
            <a:xfrm rot="5400000">
              <a:off x="7918185" y="2701539"/>
              <a:ext cx="128700" cy="1593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3" name="Google Shape;1897;p139">
            <a:extLst>
              <a:ext uri="{FF2B5EF4-FFF2-40B4-BE49-F238E27FC236}">
                <a16:creationId xmlns:a16="http://schemas.microsoft.com/office/drawing/2014/main" id="{3A8BDA69-C543-A34D-848F-AE0A06347366}"/>
              </a:ext>
            </a:extLst>
          </p:cNvPr>
          <p:cNvCxnSpPr/>
          <p:nvPr/>
        </p:nvCxnSpPr>
        <p:spPr>
          <a:xfrm>
            <a:off x="8911084" y="3669263"/>
            <a:ext cx="10456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898;p139">
            <a:extLst>
              <a:ext uri="{FF2B5EF4-FFF2-40B4-BE49-F238E27FC236}">
                <a16:creationId xmlns:a16="http://schemas.microsoft.com/office/drawing/2014/main" id="{9E210B9C-8D3C-6F4F-92D3-BEDD90067170}"/>
              </a:ext>
            </a:extLst>
          </p:cNvPr>
          <p:cNvSpPr/>
          <p:nvPr/>
        </p:nvSpPr>
        <p:spPr>
          <a:xfrm>
            <a:off x="9965800" y="2995864"/>
            <a:ext cx="1478000" cy="1346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4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" name="Google Shape;1899;p139">
            <a:extLst>
              <a:ext uri="{FF2B5EF4-FFF2-40B4-BE49-F238E27FC236}">
                <a16:creationId xmlns:a16="http://schemas.microsoft.com/office/drawing/2014/main" id="{9E35BBFC-2493-7945-95E7-8E89E250F441}"/>
              </a:ext>
            </a:extLst>
          </p:cNvPr>
          <p:cNvGraphicFramePr/>
          <p:nvPr/>
        </p:nvGraphicFramePr>
        <p:xfrm>
          <a:off x="352667" y="5246079"/>
          <a:ext cx="11726266" cy="1341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1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108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Input image</a:t>
                      </a:r>
                      <a:endParaRPr sz="2400" dirty="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Feature engineering</a:t>
                      </a:r>
                      <a:endParaRPr sz="2400" dirty="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Derive features </a:t>
                      </a:r>
                      <a:b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</a:b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(e.g., Harr Cascades)</a:t>
                      </a:r>
                      <a:endParaRPr sz="2400" dirty="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Machine learning modeling</a:t>
                      </a:r>
                      <a:endParaRPr sz="2400" dirty="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Google Shape;1900;p139">
            <a:extLst>
              <a:ext uri="{FF2B5EF4-FFF2-40B4-BE49-F238E27FC236}">
                <a16:creationId xmlns:a16="http://schemas.microsoft.com/office/drawing/2014/main" id="{02831805-67FA-CD4D-9A3D-6219E4C8F299}"/>
              </a:ext>
            </a:extLst>
          </p:cNvPr>
          <p:cNvSpPr txBox="1"/>
          <p:nvPr/>
        </p:nvSpPr>
        <p:spPr>
          <a:xfrm>
            <a:off x="3467133" y="2830946"/>
            <a:ext cx="724000" cy="24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grpSp>
        <p:nvGrpSpPr>
          <p:cNvPr id="27" name="Google Shape;1901;p139">
            <a:extLst>
              <a:ext uri="{FF2B5EF4-FFF2-40B4-BE49-F238E27FC236}">
                <a16:creationId xmlns:a16="http://schemas.microsoft.com/office/drawing/2014/main" id="{86A560D6-23C6-6B4D-B011-375366AB912D}"/>
              </a:ext>
            </a:extLst>
          </p:cNvPr>
          <p:cNvGrpSpPr/>
          <p:nvPr/>
        </p:nvGrpSpPr>
        <p:grpSpPr>
          <a:xfrm>
            <a:off x="10345820" y="3526931"/>
            <a:ext cx="717960" cy="661517"/>
            <a:chOff x="7031925" y="3892300"/>
            <a:chExt cx="646500" cy="595675"/>
          </a:xfrm>
        </p:grpSpPr>
        <p:sp>
          <p:nvSpPr>
            <p:cNvPr id="28" name="Google Shape;1902;p139">
              <a:extLst>
                <a:ext uri="{FF2B5EF4-FFF2-40B4-BE49-F238E27FC236}">
                  <a16:creationId xmlns:a16="http://schemas.microsoft.com/office/drawing/2014/main" id="{98A56AA4-7F53-9A4F-B01A-D923E3EA5835}"/>
                </a:ext>
              </a:extLst>
            </p:cNvPr>
            <p:cNvSpPr/>
            <p:nvPr/>
          </p:nvSpPr>
          <p:spPr>
            <a:xfrm>
              <a:off x="7031925" y="4220075"/>
              <a:ext cx="646500" cy="2679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903;p139">
              <a:extLst>
                <a:ext uri="{FF2B5EF4-FFF2-40B4-BE49-F238E27FC236}">
                  <a16:creationId xmlns:a16="http://schemas.microsoft.com/office/drawing/2014/main" id="{748DFE5B-A6D3-9540-85F3-E3E91DF601F1}"/>
                </a:ext>
              </a:extLst>
            </p:cNvPr>
            <p:cNvSpPr/>
            <p:nvPr/>
          </p:nvSpPr>
          <p:spPr>
            <a:xfrm rot="10800000">
              <a:off x="7031925" y="3892300"/>
              <a:ext cx="646500" cy="2679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53845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008-44DD-514F-8FCB-630D70A4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Two types of features: Dense &amp; sparse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CD098-23EB-1349-9ACC-2C802DE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40</a:t>
            </a:fld>
            <a:endParaRPr lang="en-US"/>
          </a:p>
        </p:txBody>
      </p:sp>
      <p:sp>
        <p:nvSpPr>
          <p:cNvPr id="5" name="Shape 1070">
            <a:extLst>
              <a:ext uri="{FF2B5EF4-FFF2-40B4-BE49-F238E27FC236}">
                <a16:creationId xmlns:a16="http://schemas.microsoft.com/office/drawing/2014/main" id="{F6EFDAAA-EB80-3143-A2F8-3C6A7A41EFDE}"/>
              </a:ext>
            </a:extLst>
          </p:cNvPr>
          <p:cNvSpPr txBox="1"/>
          <p:nvPr/>
        </p:nvSpPr>
        <p:spPr>
          <a:xfrm>
            <a:off x="477267" y="1485167"/>
            <a:ext cx="5133600" cy="442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"transactionId": 42,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"name": "Ice Cream",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"price": 2.50,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"tags": ["cold", "dessert"],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"servedBy": {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"employeeId": 72365,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"waitTime": 1.4,</a:t>
            </a:r>
            <a:br>
              <a:rPr lang="en" sz="1600" b="1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"customerRating": 4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},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"storeLocation": {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"latitude":   35.3,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    "longitude": -98.7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</a:p>
        </p:txBody>
      </p:sp>
      <p:sp>
        <p:nvSpPr>
          <p:cNvPr id="6" name="Shape 1071">
            <a:extLst>
              <a:ext uri="{FF2B5EF4-FFF2-40B4-BE49-F238E27FC236}">
                <a16:creationId xmlns:a16="http://schemas.microsoft.com/office/drawing/2014/main" id="{C09850AA-9358-6042-A941-285A9340091D}"/>
              </a:ext>
            </a:extLst>
          </p:cNvPr>
          <p:cNvSpPr txBox="1"/>
          <p:nvPr/>
        </p:nvSpPr>
        <p:spPr>
          <a:xfrm>
            <a:off x="5766400" y="1485167"/>
            <a:ext cx="6019200" cy="1716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price  8345   72345   87654   98723  wait</a:t>
            </a: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2.50    0       1       0       0     1.4</a:t>
            </a:r>
          </a:p>
        </p:txBody>
      </p:sp>
      <p:sp>
        <p:nvSpPr>
          <p:cNvPr id="7" name="Shape 1072">
            <a:extLst>
              <a:ext uri="{FF2B5EF4-FFF2-40B4-BE49-F238E27FC236}">
                <a16:creationId xmlns:a16="http://schemas.microsoft.com/office/drawing/2014/main" id="{36BF68DA-661B-604D-A53C-6C0F272F24EE}"/>
              </a:ext>
            </a:extLst>
          </p:cNvPr>
          <p:cNvSpPr/>
          <p:nvPr/>
        </p:nvSpPr>
        <p:spPr>
          <a:xfrm rot="-5400000">
            <a:off x="5319800" y="2689000"/>
            <a:ext cx="16568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1073">
            <a:extLst>
              <a:ext uri="{FF2B5EF4-FFF2-40B4-BE49-F238E27FC236}">
                <a16:creationId xmlns:a16="http://schemas.microsoft.com/office/drawing/2014/main" id="{52C5B2CF-CA37-2145-BB8B-C2253D6CF296}"/>
              </a:ext>
            </a:extLst>
          </p:cNvPr>
          <p:cNvSpPr/>
          <p:nvPr/>
        </p:nvSpPr>
        <p:spPr>
          <a:xfrm rot="-5400000">
            <a:off x="10575400" y="2689000"/>
            <a:ext cx="16568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Shape 1074">
            <a:extLst>
              <a:ext uri="{FF2B5EF4-FFF2-40B4-BE49-F238E27FC236}">
                <a16:creationId xmlns:a16="http://schemas.microsoft.com/office/drawing/2014/main" id="{D33C812B-93BC-1940-98C9-49FAF2EE9806}"/>
              </a:ext>
            </a:extLst>
          </p:cNvPr>
          <p:cNvSpPr/>
          <p:nvPr/>
        </p:nvSpPr>
        <p:spPr>
          <a:xfrm rot="-5400000">
            <a:off x="7351417" y="2694858"/>
            <a:ext cx="1656800" cy="70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hape 1075">
            <a:extLst>
              <a:ext uri="{FF2B5EF4-FFF2-40B4-BE49-F238E27FC236}">
                <a16:creationId xmlns:a16="http://schemas.microsoft.com/office/drawing/2014/main" id="{49EBE031-58C5-BF48-8D44-FEB5D7ADB0DF}"/>
              </a:ext>
            </a:extLst>
          </p:cNvPr>
          <p:cNvSpPr/>
          <p:nvPr/>
        </p:nvSpPr>
        <p:spPr>
          <a:xfrm rot="-5400000">
            <a:off x="6188433" y="2718000"/>
            <a:ext cx="1656800" cy="70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1076">
            <a:extLst>
              <a:ext uri="{FF2B5EF4-FFF2-40B4-BE49-F238E27FC236}">
                <a16:creationId xmlns:a16="http://schemas.microsoft.com/office/drawing/2014/main" id="{CA105866-0E91-5142-9FFE-3296B59A11DC}"/>
              </a:ext>
            </a:extLst>
          </p:cNvPr>
          <p:cNvSpPr/>
          <p:nvPr/>
        </p:nvSpPr>
        <p:spPr>
          <a:xfrm rot="-5400000">
            <a:off x="8394234" y="2729173"/>
            <a:ext cx="1656800" cy="70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1077">
            <a:extLst>
              <a:ext uri="{FF2B5EF4-FFF2-40B4-BE49-F238E27FC236}">
                <a16:creationId xmlns:a16="http://schemas.microsoft.com/office/drawing/2014/main" id="{08ED5D76-91C8-0D46-910F-B5F4B809ACE8}"/>
              </a:ext>
            </a:extLst>
          </p:cNvPr>
          <p:cNvSpPr/>
          <p:nvPr/>
        </p:nvSpPr>
        <p:spPr>
          <a:xfrm rot="-5400000">
            <a:off x="9530400" y="2729173"/>
            <a:ext cx="1656800" cy="70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1078">
            <a:extLst>
              <a:ext uri="{FF2B5EF4-FFF2-40B4-BE49-F238E27FC236}">
                <a16:creationId xmlns:a16="http://schemas.microsoft.com/office/drawing/2014/main" id="{DE89E285-CFA0-034E-A5EE-E669E7EC852E}"/>
              </a:ext>
            </a:extLst>
          </p:cNvPr>
          <p:cNvSpPr/>
          <p:nvPr/>
        </p:nvSpPr>
        <p:spPr>
          <a:xfrm>
            <a:off x="685367" y="2242400"/>
            <a:ext cx="7056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1079">
            <a:extLst>
              <a:ext uri="{FF2B5EF4-FFF2-40B4-BE49-F238E27FC236}">
                <a16:creationId xmlns:a16="http://schemas.microsoft.com/office/drawing/2014/main" id="{46EE04F1-128F-3749-BD35-52B8F74DF61E}"/>
              </a:ext>
            </a:extLst>
          </p:cNvPr>
          <p:cNvSpPr/>
          <p:nvPr/>
        </p:nvSpPr>
        <p:spPr>
          <a:xfrm>
            <a:off x="477267" y="3006000"/>
            <a:ext cx="1274000" cy="76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1080">
            <a:extLst>
              <a:ext uri="{FF2B5EF4-FFF2-40B4-BE49-F238E27FC236}">
                <a16:creationId xmlns:a16="http://schemas.microsoft.com/office/drawing/2014/main" id="{CE3082CB-B5E2-1E4B-959C-405C9723FA67}"/>
              </a:ext>
            </a:extLst>
          </p:cNvPr>
          <p:cNvSpPr txBox="1"/>
          <p:nvPr/>
        </p:nvSpPr>
        <p:spPr>
          <a:xfrm>
            <a:off x="11351000" y="6426553"/>
            <a:ext cx="7316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r"/>
            <a:fld id="{00000000-1234-1234-1234-123412341234}" type="slidenum"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40</a:t>
            </a:fld>
            <a:endParaRPr lang="en"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6730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5BDE-6777-394A-9A4D-C2E39902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DNNs good for dense, highly correlated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842B-649F-6344-B3AD-3BDA5C32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41</a:t>
            </a:fld>
            <a:endParaRPr lang="en-US"/>
          </a:p>
        </p:txBody>
      </p:sp>
      <p:pic>
        <p:nvPicPr>
          <p:cNvPr id="5" name="Shape 1086">
            <a:extLst>
              <a:ext uri="{FF2B5EF4-FFF2-40B4-BE49-F238E27FC236}">
                <a16:creationId xmlns:a16="http://schemas.microsoft.com/office/drawing/2014/main" id="{9C20B259-7FF7-7E42-A797-471E444A1B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6368" y="1861033"/>
            <a:ext cx="3266233" cy="27568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087">
            <a:extLst>
              <a:ext uri="{FF2B5EF4-FFF2-40B4-BE49-F238E27FC236}">
                <a16:creationId xmlns:a16="http://schemas.microsoft.com/office/drawing/2014/main" id="{AFA0F02E-EB4E-7245-86C4-8446A3243592}"/>
              </a:ext>
            </a:extLst>
          </p:cNvPr>
          <p:cNvSpPr txBox="1"/>
          <p:nvPr/>
        </p:nvSpPr>
        <p:spPr>
          <a:xfrm>
            <a:off x="347568" y="2857667"/>
            <a:ext cx="2888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66666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pixel_values (</a:t>
            </a:r>
          </a:p>
        </p:txBody>
      </p:sp>
      <p:sp>
        <p:nvSpPr>
          <p:cNvPr id="7" name="Shape 1088">
            <a:extLst>
              <a:ext uri="{FF2B5EF4-FFF2-40B4-BE49-F238E27FC236}">
                <a16:creationId xmlns:a16="http://schemas.microsoft.com/office/drawing/2014/main" id="{BBAF7FC8-A712-4544-8690-6E5B1819B6D1}"/>
              </a:ext>
            </a:extLst>
          </p:cNvPr>
          <p:cNvSpPr txBox="1"/>
          <p:nvPr/>
        </p:nvSpPr>
        <p:spPr>
          <a:xfrm>
            <a:off x="6502600" y="2857667"/>
            <a:ext cx="3076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)</a:t>
            </a:r>
          </a:p>
        </p:txBody>
      </p:sp>
      <p:pic>
        <p:nvPicPr>
          <p:cNvPr id="8" name="Shape 1089">
            <a:extLst>
              <a:ext uri="{FF2B5EF4-FFF2-40B4-BE49-F238E27FC236}">
                <a16:creationId xmlns:a16="http://schemas.microsoft.com/office/drawing/2014/main" id="{9CDE9F70-4E72-B24C-8180-FC5598351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94935" y="1117616"/>
            <a:ext cx="3336200" cy="42436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90">
            <a:extLst>
              <a:ext uri="{FF2B5EF4-FFF2-40B4-BE49-F238E27FC236}">
                <a16:creationId xmlns:a16="http://schemas.microsoft.com/office/drawing/2014/main" id="{5F717AB0-C1BD-A340-8353-8A9DFCE82890}"/>
              </a:ext>
            </a:extLst>
          </p:cNvPr>
          <p:cNvSpPr txBox="1"/>
          <p:nvPr/>
        </p:nvSpPr>
        <p:spPr>
          <a:xfrm>
            <a:off x="7108067" y="4907567"/>
            <a:ext cx="16112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1024</a:t>
            </a:r>
            <a:r>
              <a:rPr lang="en" sz="2400" baseline="3000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input nodes</a:t>
            </a:r>
          </a:p>
        </p:txBody>
      </p:sp>
      <p:sp>
        <p:nvSpPr>
          <p:cNvPr id="10" name="Shape 1091">
            <a:extLst>
              <a:ext uri="{FF2B5EF4-FFF2-40B4-BE49-F238E27FC236}">
                <a16:creationId xmlns:a16="http://schemas.microsoft.com/office/drawing/2014/main" id="{19F7C73E-8E1E-DD4B-959F-E62B71D4E4CE}"/>
              </a:ext>
            </a:extLst>
          </p:cNvPr>
          <p:cNvSpPr txBox="1"/>
          <p:nvPr/>
        </p:nvSpPr>
        <p:spPr>
          <a:xfrm>
            <a:off x="9272000" y="4907567"/>
            <a:ext cx="1611200" cy="129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10 hidden nodes -&gt; 10 image features</a:t>
            </a:r>
          </a:p>
        </p:txBody>
      </p:sp>
    </p:spTree>
    <p:extLst>
      <p:ext uri="{BB962C8B-B14F-4D97-AF65-F5344CB8AC3E}">
        <p14:creationId xmlns:p14="http://schemas.microsoft.com/office/powerpoint/2010/main" val="3132577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DEA6-9EE6-E84D-97AB-DF61FE7B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Linear for sparse, independent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AD7A6-9F59-3247-AC53-C61E3D9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42</a:t>
            </a:fld>
            <a:endParaRPr lang="en-US"/>
          </a:p>
        </p:txBody>
      </p:sp>
      <p:sp>
        <p:nvSpPr>
          <p:cNvPr id="5" name="Shape 1098">
            <a:extLst>
              <a:ext uri="{FF2B5EF4-FFF2-40B4-BE49-F238E27FC236}">
                <a16:creationId xmlns:a16="http://schemas.microsoft.com/office/drawing/2014/main" id="{E433CA71-99BB-8147-8CD3-59B99B3BCDA7}"/>
              </a:ext>
            </a:extLst>
          </p:cNvPr>
          <p:cNvSpPr txBox="1"/>
          <p:nvPr/>
        </p:nvSpPr>
        <p:spPr>
          <a:xfrm>
            <a:off x="2759233" y="1615200"/>
            <a:ext cx="5990000" cy="3627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1.  0.  0.  0.  0.  0.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0.  0.  0.  0.  1.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0.  0.  0.  0.  0.  0.  1.]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1.  0.  0.  0.  0.  0.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0.  0.  0.  0.  1.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1.  0.  0.  0.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0.  0.  0.  1.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1.  0.  0.  0.  0.  0.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0.  0.  0.  1.  0.  0.  0.  0.  0.]</a:t>
            </a:r>
            <a:b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[ 0.  1.  0.  0.  0.  0.  0.  0.  0.  0.]</a:t>
            </a:r>
          </a:p>
        </p:txBody>
      </p:sp>
    </p:spTree>
    <p:extLst>
      <p:ext uri="{BB962C8B-B14F-4D97-AF65-F5344CB8AC3E}">
        <p14:creationId xmlns:p14="http://schemas.microsoft.com/office/powerpoint/2010/main" val="384210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9697-D47B-A54B-B735-904F6E44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Can you have your cake &amp; eat it too?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E6913-586E-5C49-8E56-12F4FC56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43</a:t>
            </a:fld>
            <a:endParaRPr lang="en-US"/>
          </a:p>
        </p:txBody>
      </p:sp>
      <p:pic>
        <p:nvPicPr>
          <p:cNvPr id="5" name="Shape 1105">
            <a:extLst>
              <a:ext uri="{FF2B5EF4-FFF2-40B4-BE49-F238E27FC236}">
                <a16:creationId xmlns:a16="http://schemas.microsoft.com/office/drawing/2014/main" id="{101CF410-FB7B-BE4B-9489-3E474216AA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900" y="1885565"/>
            <a:ext cx="10812000" cy="24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06">
            <a:extLst>
              <a:ext uri="{FF2B5EF4-FFF2-40B4-BE49-F238E27FC236}">
                <a16:creationId xmlns:a16="http://schemas.microsoft.com/office/drawing/2014/main" id="{74425236-EE8B-7545-A4F0-D8A267D910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901" y="4745401"/>
            <a:ext cx="1750668" cy="9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07">
            <a:extLst>
              <a:ext uri="{FF2B5EF4-FFF2-40B4-BE49-F238E27FC236}">
                <a16:creationId xmlns:a16="http://schemas.microsoft.com/office/drawing/2014/main" id="{51F1B231-6042-FF43-9AFB-2C561B7C3B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60" y="4745400"/>
            <a:ext cx="1810533" cy="101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188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55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0051-5DB2-7046-A7FD-1B19B41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Deep neural networks showed dramatic improvements in areas such as image classification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8A1D-D8A5-3644-9B9D-4AC05440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Google Shape;2218;p188">
            <a:extLst>
              <a:ext uri="{FF2B5EF4-FFF2-40B4-BE49-F238E27FC236}">
                <a16:creationId xmlns:a16="http://schemas.microsoft.com/office/drawing/2014/main" id="{C53852A0-49AD-2E45-A4C3-7B0D90A9E7A0}"/>
              </a:ext>
            </a:extLst>
          </p:cNvPr>
          <p:cNvGraphicFramePr/>
          <p:nvPr/>
        </p:nvGraphicFramePr>
        <p:xfrm>
          <a:off x="1518533" y="1209885"/>
          <a:ext cx="9154934" cy="4876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0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  <a:endParaRPr sz="2400" b="1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sz="2400" b="1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</a:t>
                      </a:r>
                      <a:endParaRPr sz="2400" b="1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sz="2400" b="1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46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XRCE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Supervision (</a:t>
                      </a:r>
                      <a:r>
                        <a:rPr lang="en" sz="2400" b="1" dirty="0" err="1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2400" b="1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</a:t>
                      </a:r>
                      <a:endParaRPr sz="2400" b="1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sz="2400" b="1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16.4%</a:t>
                      </a:r>
                      <a:endParaRPr sz="2400" b="1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Clarifai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r>
                        <a:rPr lang="e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(Inception)</a:t>
                      </a:r>
                      <a:endParaRPr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6.7%</a:t>
                      </a:r>
                      <a:endParaRPr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Andrej </a:t>
                      </a:r>
                      <a:r>
                        <a:rPr lang="e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Karpathy</a:t>
                      </a:r>
                      <a:r>
                        <a:rPr lang="e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(human)</a:t>
                      </a:r>
                      <a:endParaRPr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F4B4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F4B4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F4B4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5.1%</a:t>
                      </a:r>
                      <a:endParaRPr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F4B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BN-Inception (Arxiv)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sz="240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66666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4.9%</a:t>
                      </a:r>
                      <a:endParaRPr sz="2400" dirty="0">
                        <a:solidFill>
                          <a:srgbClr val="66666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Inception-v3 (</a:t>
                      </a:r>
                      <a:r>
                        <a:rPr lang="en" sz="2400" b="1" kern="1200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Arxiv</a:t>
                      </a:r>
                      <a:r>
                        <a:rPr lang="en" sz="24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sz="2400" b="1" kern="1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2015</a:t>
                      </a:r>
                      <a:endParaRPr sz="2400" b="1" kern="1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N/A</a:t>
                      </a:r>
                      <a:endParaRPr sz="2400" b="1" kern="1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3.5%</a:t>
                      </a:r>
                      <a:endParaRPr sz="2400" b="1" kern="1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2220;p188">
            <a:extLst>
              <a:ext uri="{FF2B5EF4-FFF2-40B4-BE49-F238E27FC236}">
                <a16:creationId xmlns:a16="http://schemas.microsoft.com/office/drawing/2014/main" id="{FB071D08-AAB9-DB4F-993E-66E0DCBC1B57}"/>
              </a:ext>
            </a:extLst>
          </p:cNvPr>
          <p:cNvSpPr txBox="1"/>
          <p:nvPr/>
        </p:nvSpPr>
        <p:spPr>
          <a:xfrm>
            <a:off x="220987" y="5970686"/>
            <a:ext cx="2776400" cy="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Source: </a:t>
            </a:r>
            <a:br>
              <a:rPr lang="en" sz="1333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</a:br>
            <a:r>
              <a:rPr lang="en" sz="1333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Rethinking the Inception Architecture for Computer Vision</a:t>
            </a:r>
            <a:endParaRPr sz="1333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198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BE8C-512A-2A45-9F49-E5FA68C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With training deep neural networks can discover higher order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3F272-CD5B-7F4D-B576-3EBBDACB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6</a:t>
            </a:fld>
            <a:endParaRPr lang="en-US"/>
          </a:p>
        </p:txBody>
      </p:sp>
      <p:sp>
        <p:nvSpPr>
          <p:cNvPr id="5" name="Google Shape;1908;p140">
            <a:extLst>
              <a:ext uri="{FF2B5EF4-FFF2-40B4-BE49-F238E27FC236}">
                <a16:creationId xmlns:a16="http://schemas.microsoft.com/office/drawing/2014/main" id="{66CC3AFA-41A9-F74D-BF66-D2BD6A045090}"/>
              </a:ext>
            </a:extLst>
          </p:cNvPr>
          <p:cNvSpPr txBox="1">
            <a:spLocks/>
          </p:cNvSpPr>
          <p:nvPr/>
        </p:nvSpPr>
        <p:spPr>
          <a:xfrm>
            <a:off x="415600" y="1377933"/>
            <a:ext cx="11360800" cy="49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Roboto" panose="020B060402020202020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333"/>
              </a:spcAft>
              <a:buNone/>
            </a:pPr>
            <a:r>
              <a:rPr lang="en-US" dirty="0"/>
              <a:t>Manual feature engineering steps are not required</a:t>
            </a:r>
          </a:p>
        </p:txBody>
      </p:sp>
      <p:sp>
        <p:nvSpPr>
          <p:cNvPr id="6" name="Google Shape;1909;p140">
            <a:extLst>
              <a:ext uri="{FF2B5EF4-FFF2-40B4-BE49-F238E27FC236}">
                <a16:creationId xmlns:a16="http://schemas.microsoft.com/office/drawing/2014/main" id="{544F56F9-4CCF-CC43-A466-46F2B826B0C0}"/>
              </a:ext>
            </a:extLst>
          </p:cNvPr>
          <p:cNvSpPr/>
          <p:nvPr/>
        </p:nvSpPr>
        <p:spPr>
          <a:xfrm>
            <a:off x="3646433" y="2139933"/>
            <a:ext cx="7404000" cy="297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" name="Google Shape;1911;p140">
            <a:extLst>
              <a:ext uri="{FF2B5EF4-FFF2-40B4-BE49-F238E27FC236}">
                <a16:creationId xmlns:a16="http://schemas.microsoft.com/office/drawing/2014/main" id="{AAC3715A-E086-8540-8BE1-69E3C6271042}"/>
              </a:ext>
            </a:extLst>
          </p:cNvPr>
          <p:cNvGrpSpPr/>
          <p:nvPr/>
        </p:nvGrpSpPr>
        <p:grpSpPr>
          <a:xfrm>
            <a:off x="10161913" y="3304367"/>
            <a:ext cx="525500" cy="609500"/>
            <a:chOff x="6139588" y="1485542"/>
            <a:chExt cx="394125" cy="1443400"/>
          </a:xfrm>
        </p:grpSpPr>
        <p:sp>
          <p:nvSpPr>
            <p:cNvPr id="8" name="Google Shape;1912;p140">
              <a:extLst>
                <a:ext uri="{FF2B5EF4-FFF2-40B4-BE49-F238E27FC236}">
                  <a16:creationId xmlns:a16="http://schemas.microsoft.com/office/drawing/2014/main" id="{28F7FAFF-177E-F749-B39E-04C3AAFD1460}"/>
                </a:ext>
              </a:extLst>
            </p:cNvPr>
            <p:cNvSpPr/>
            <p:nvPr/>
          </p:nvSpPr>
          <p:spPr>
            <a:xfrm>
              <a:off x="6139588" y="1485542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EA433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913;p140">
              <a:extLst>
                <a:ext uri="{FF2B5EF4-FFF2-40B4-BE49-F238E27FC236}">
                  <a16:creationId xmlns:a16="http://schemas.microsoft.com/office/drawing/2014/main" id="{E7EF3ED9-E151-514D-B6C5-D0A794AB4551}"/>
                </a:ext>
              </a:extLst>
            </p:cNvPr>
            <p:cNvSpPr/>
            <p:nvPr/>
          </p:nvSpPr>
          <p:spPr>
            <a:xfrm>
              <a:off x="6139608" y="1517286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EA433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914;p140">
            <a:extLst>
              <a:ext uri="{FF2B5EF4-FFF2-40B4-BE49-F238E27FC236}">
                <a16:creationId xmlns:a16="http://schemas.microsoft.com/office/drawing/2014/main" id="{25E6EF32-7AFF-1545-A945-B5D19728FB0A}"/>
              </a:ext>
            </a:extLst>
          </p:cNvPr>
          <p:cNvGrpSpPr/>
          <p:nvPr/>
        </p:nvGrpSpPr>
        <p:grpSpPr>
          <a:xfrm>
            <a:off x="10206229" y="3354959"/>
            <a:ext cx="441351" cy="509108"/>
            <a:chOff x="1862863" y="1995473"/>
            <a:chExt cx="331013" cy="381831"/>
          </a:xfrm>
        </p:grpSpPr>
        <p:grpSp>
          <p:nvGrpSpPr>
            <p:cNvPr id="11" name="Google Shape;1915;p140">
              <a:extLst>
                <a:ext uri="{FF2B5EF4-FFF2-40B4-BE49-F238E27FC236}">
                  <a16:creationId xmlns:a16="http://schemas.microsoft.com/office/drawing/2014/main" id="{20069124-9548-DC43-9324-B35E92C4313C}"/>
                </a:ext>
              </a:extLst>
            </p:cNvPr>
            <p:cNvGrpSpPr/>
            <p:nvPr/>
          </p:nvGrpSpPr>
          <p:grpSpPr>
            <a:xfrm>
              <a:off x="1865263" y="1995473"/>
              <a:ext cx="328613" cy="152525"/>
              <a:chOff x="3645700" y="1869287"/>
              <a:chExt cx="328613" cy="152525"/>
            </a:xfrm>
          </p:grpSpPr>
          <p:grpSp>
            <p:nvGrpSpPr>
              <p:cNvPr id="33" name="Google Shape;1916;p140">
                <a:extLst>
                  <a:ext uri="{FF2B5EF4-FFF2-40B4-BE49-F238E27FC236}">
                    <a16:creationId xmlns:a16="http://schemas.microsoft.com/office/drawing/2014/main" id="{E2E3B7DF-8589-AB43-829F-C2A68D1429C2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8613" cy="76325"/>
                <a:chOff x="3645700" y="1869287"/>
                <a:chExt cx="328613" cy="76325"/>
              </a:xfrm>
            </p:grpSpPr>
            <p:sp>
              <p:nvSpPr>
                <p:cNvPr id="40" name="Google Shape;1917;p140">
                  <a:extLst>
                    <a:ext uri="{FF2B5EF4-FFF2-40B4-BE49-F238E27FC236}">
                      <a16:creationId xmlns:a16="http://schemas.microsoft.com/office/drawing/2014/main" id="{502076FF-5FD4-2F42-B3CA-45AC959D5819}"/>
                    </a:ext>
                  </a:extLst>
                </p:cNvPr>
                <p:cNvSpPr/>
                <p:nvPr/>
              </p:nvSpPr>
              <p:spPr>
                <a:xfrm>
                  <a:off x="3936213" y="18692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" name="Google Shape;1918;p140">
                  <a:extLst>
                    <a:ext uri="{FF2B5EF4-FFF2-40B4-BE49-F238E27FC236}">
                      <a16:creationId xmlns:a16="http://schemas.microsoft.com/office/drawing/2014/main" id="{46E25899-4567-EF44-9F84-7915D4F4DFE8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1919;p140">
                  <a:extLst>
                    <a:ext uri="{FF2B5EF4-FFF2-40B4-BE49-F238E27FC236}">
                      <a16:creationId xmlns:a16="http://schemas.microsoft.com/office/drawing/2014/main" id="{DD4ADD5F-340F-2E4C-801E-1BA0A8D4A99F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" name="Google Shape;1920;p140">
                  <a:extLst>
                    <a:ext uri="{FF2B5EF4-FFF2-40B4-BE49-F238E27FC236}">
                      <a16:creationId xmlns:a16="http://schemas.microsoft.com/office/drawing/2014/main" id="{027C2A5F-FFF6-6342-BF92-00805441B7F9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" name="Google Shape;1921;p140">
                  <a:extLst>
                    <a:ext uri="{FF2B5EF4-FFF2-40B4-BE49-F238E27FC236}">
                      <a16:creationId xmlns:a16="http://schemas.microsoft.com/office/drawing/2014/main" id="{03E43AA1-5381-AD4E-8F3A-50E54C6B6A6E}"/>
                    </a:ext>
                  </a:extLst>
                </p:cNvPr>
                <p:cNvSpPr/>
                <p:nvPr/>
              </p:nvSpPr>
              <p:spPr>
                <a:xfrm>
                  <a:off x="3645700" y="18907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" name="Google Shape;1922;p140">
                  <a:extLst>
                    <a:ext uri="{FF2B5EF4-FFF2-40B4-BE49-F238E27FC236}">
                      <a16:creationId xmlns:a16="http://schemas.microsoft.com/office/drawing/2014/main" id="{C8C76CC2-D06A-184E-8690-2A40B7D87518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34" name="Google Shape;1923;p140">
                <a:extLst>
                  <a:ext uri="{FF2B5EF4-FFF2-40B4-BE49-F238E27FC236}">
                    <a16:creationId xmlns:a16="http://schemas.microsoft.com/office/drawing/2014/main" id="{4129A715-5730-3648-9155-C5CCB2398C72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924;p140">
                <a:extLst>
                  <a:ext uri="{FF2B5EF4-FFF2-40B4-BE49-F238E27FC236}">
                    <a16:creationId xmlns:a16="http://schemas.microsoft.com/office/drawing/2014/main" id="{65B4B20C-FFDA-2A43-870A-17302EB8491D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925;p140">
                <a:extLst>
                  <a:ext uri="{FF2B5EF4-FFF2-40B4-BE49-F238E27FC236}">
                    <a16:creationId xmlns:a16="http://schemas.microsoft.com/office/drawing/2014/main" id="{1D1CE9AF-DF6C-8044-AFAD-19B44705575B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926;p140">
                <a:extLst>
                  <a:ext uri="{FF2B5EF4-FFF2-40B4-BE49-F238E27FC236}">
                    <a16:creationId xmlns:a16="http://schemas.microsoft.com/office/drawing/2014/main" id="{2A4C8A0A-21F0-3645-9B27-CB6FD2C82514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927;p140">
                <a:extLst>
                  <a:ext uri="{FF2B5EF4-FFF2-40B4-BE49-F238E27FC236}">
                    <a16:creationId xmlns:a16="http://schemas.microsoft.com/office/drawing/2014/main" id="{154FA0A1-4C5A-FF48-9DA3-FB87FDA7A343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928;p140">
                <a:extLst>
                  <a:ext uri="{FF2B5EF4-FFF2-40B4-BE49-F238E27FC236}">
                    <a16:creationId xmlns:a16="http://schemas.microsoft.com/office/drawing/2014/main" id="{C85817D8-370D-2F48-8E39-671B80D00A87}"/>
                  </a:ext>
                </a:extLst>
              </p:cNvPr>
              <p:cNvSpPr/>
              <p:nvPr/>
            </p:nvSpPr>
            <p:spPr>
              <a:xfrm>
                <a:off x="3648081" y="1966912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1929;p140">
              <a:extLst>
                <a:ext uri="{FF2B5EF4-FFF2-40B4-BE49-F238E27FC236}">
                  <a16:creationId xmlns:a16="http://schemas.microsoft.com/office/drawing/2014/main" id="{F80062CE-297E-2449-A226-DA9B75A597AA}"/>
                </a:ext>
              </a:extLst>
            </p:cNvPr>
            <p:cNvGrpSpPr/>
            <p:nvPr/>
          </p:nvGrpSpPr>
          <p:grpSpPr>
            <a:xfrm rot="10800000" flipH="1">
              <a:off x="1862863" y="2236673"/>
              <a:ext cx="328613" cy="140631"/>
              <a:chOff x="3645700" y="1859762"/>
              <a:chExt cx="328613" cy="140631"/>
            </a:xfrm>
          </p:grpSpPr>
          <p:grpSp>
            <p:nvGrpSpPr>
              <p:cNvPr id="20" name="Google Shape;1930;p140">
                <a:extLst>
                  <a:ext uri="{FF2B5EF4-FFF2-40B4-BE49-F238E27FC236}">
                    <a16:creationId xmlns:a16="http://schemas.microsoft.com/office/drawing/2014/main" id="{FA176D90-3577-EE44-A2FF-5BC6B4D739D3}"/>
                  </a:ext>
                </a:extLst>
              </p:cNvPr>
              <p:cNvGrpSpPr/>
              <p:nvPr/>
            </p:nvGrpSpPr>
            <p:grpSpPr>
              <a:xfrm>
                <a:off x="3645700" y="1859762"/>
                <a:ext cx="323850" cy="66800"/>
                <a:chOff x="3645700" y="1859762"/>
                <a:chExt cx="323850" cy="66800"/>
              </a:xfrm>
            </p:grpSpPr>
            <p:sp>
              <p:nvSpPr>
                <p:cNvPr id="27" name="Google Shape;1931;p140">
                  <a:extLst>
                    <a:ext uri="{FF2B5EF4-FFF2-40B4-BE49-F238E27FC236}">
                      <a16:creationId xmlns:a16="http://schemas.microsoft.com/office/drawing/2014/main" id="{9179EA0D-C656-9740-B67A-ECDA929101F2}"/>
                    </a:ext>
                  </a:extLst>
                </p:cNvPr>
                <p:cNvSpPr/>
                <p:nvPr/>
              </p:nvSpPr>
              <p:spPr>
                <a:xfrm>
                  <a:off x="3931450" y="18597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" name="Google Shape;1932;p140">
                  <a:extLst>
                    <a:ext uri="{FF2B5EF4-FFF2-40B4-BE49-F238E27FC236}">
                      <a16:creationId xmlns:a16="http://schemas.microsoft.com/office/drawing/2014/main" id="{274F73E1-20F8-434C-A522-9C01B1A7CE46}"/>
                    </a:ext>
                  </a:extLst>
                </p:cNvPr>
                <p:cNvSpPr/>
                <p:nvPr/>
              </p:nvSpPr>
              <p:spPr>
                <a:xfrm>
                  <a:off x="3817150" y="18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" name="Google Shape;1933;p140">
                  <a:extLst>
                    <a:ext uri="{FF2B5EF4-FFF2-40B4-BE49-F238E27FC236}">
                      <a16:creationId xmlns:a16="http://schemas.microsoft.com/office/drawing/2014/main" id="{29B7F985-389A-C14A-A6D8-E2400877C351}"/>
                    </a:ext>
                  </a:extLst>
                </p:cNvPr>
                <p:cNvSpPr/>
                <p:nvPr/>
              </p:nvSpPr>
              <p:spPr>
                <a:xfrm>
                  <a:off x="3760000" y="18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" name="Google Shape;1934;p140">
                  <a:extLst>
                    <a:ext uri="{FF2B5EF4-FFF2-40B4-BE49-F238E27FC236}">
                      <a16:creationId xmlns:a16="http://schemas.microsoft.com/office/drawing/2014/main" id="{CA72B30C-D7AD-C349-B00B-DC03A8589FB5}"/>
                    </a:ext>
                  </a:extLst>
                </p:cNvPr>
                <p:cNvSpPr/>
                <p:nvPr/>
              </p:nvSpPr>
              <p:spPr>
                <a:xfrm>
                  <a:off x="3702850" y="18692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" name="Google Shape;1935;p140">
                  <a:extLst>
                    <a:ext uri="{FF2B5EF4-FFF2-40B4-BE49-F238E27FC236}">
                      <a16:creationId xmlns:a16="http://schemas.microsoft.com/office/drawing/2014/main" id="{2DAF7904-2A15-664E-8503-EF47FAA45C5F}"/>
                    </a:ext>
                  </a:extLst>
                </p:cNvPr>
                <p:cNvSpPr/>
                <p:nvPr/>
              </p:nvSpPr>
              <p:spPr>
                <a:xfrm>
                  <a:off x="3645700" y="18716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" name="Google Shape;1936;p140">
                  <a:extLst>
                    <a:ext uri="{FF2B5EF4-FFF2-40B4-BE49-F238E27FC236}">
                      <a16:creationId xmlns:a16="http://schemas.microsoft.com/office/drawing/2014/main" id="{DA466162-3039-7840-A440-CD4BA69C01C1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1" name="Google Shape;1937;p140">
                <a:extLst>
                  <a:ext uri="{FF2B5EF4-FFF2-40B4-BE49-F238E27FC236}">
                    <a16:creationId xmlns:a16="http://schemas.microsoft.com/office/drawing/2014/main" id="{0C63B5A2-469D-8443-A382-0A33B3AC6990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938;p140">
                <a:extLst>
                  <a:ext uri="{FF2B5EF4-FFF2-40B4-BE49-F238E27FC236}">
                    <a16:creationId xmlns:a16="http://schemas.microsoft.com/office/drawing/2014/main" id="{0C08F260-25F7-F741-8AED-C005EB85741D}"/>
                  </a:ext>
                </a:extLst>
              </p:cNvPr>
              <p:cNvSpPr/>
              <p:nvPr/>
            </p:nvSpPr>
            <p:spPr>
              <a:xfrm>
                <a:off x="3879063" y="1943106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939;p140">
                <a:extLst>
                  <a:ext uri="{FF2B5EF4-FFF2-40B4-BE49-F238E27FC236}">
                    <a16:creationId xmlns:a16="http://schemas.microsoft.com/office/drawing/2014/main" id="{C661474A-FFC1-5B40-883E-39C8565C50C9}"/>
                  </a:ext>
                </a:extLst>
              </p:cNvPr>
              <p:cNvSpPr/>
              <p:nvPr/>
            </p:nvSpPr>
            <p:spPr>
              <a:xfrm>
                <a:off x="3821913" y="1945493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940;p140">
                <a:extLst>
                  <a:ext uri="{FF2B5EF4-FFF2-40B4-BE49-F238E27FC236}">
                    <a16:creationId xmlns:a16="http://schemas.microsoft.com/office/drawing/2014/main" id="{42943CC7-A999-3741-8CDE-0FE3B753BE52}"/>
                  </a:ext>
                </a:extLst>
              </p:cNvPr>
              <p:cNvSpPr/>
              <p:nvPr/>
            </p:nvSpPr>
            <p:spPr>
              <a:xfrm>
                <a:off x="3764763" y="1945493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941;p140">
                <a:extLst>
                  <a:ext uri="{FF2B5EF4-FFF2-40B4-BE49-F238E27FC236}">
                    <a16:creationId xmlns:a16="http://schemas.microsoft.com/office/drawing/2014/main" id="{F81EF3CF-9A16-444C-8E49-8B5DAE277DA1}"/>
                  </a:ext>
                </a:extLst>
              </p:cNvPr>
              <p:cNvSpPr/>
              <p:nvPr/>
            </p:nvSpPr>
            <p:spPr>
              <a:xfrm>
                <a:off x="3707613" y="19454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942;p140">
                <a:extLst>
                  <a:ext uri="{FF2B5EF4-FFF2-40B4-BE49-F238E27FC236}">
                    <a16:creationId xmlns:a16="http://schemas.microsoft.com/office/drawing/2014/main" id="{5AC4A863-94F0-B643-888B-D863892D458B}"/>
                  </a:ext>
                </a:extLst>
              </p:cNvPr>
              <p:cNvSpPr/>
              <p:nvPr/>
            </p:nvSpPr>
            <p:spPr>
              <a:xfrm>
                <a:off x="3648081" y="19454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3" name="Google Shape;1943;p140">
              <a:extLst>
                <a:ext uri="{FF2B5EF4-FFF2-40B4-BE49-F238E27FC236}">
                  <a16:creationId xmlns:a16="http://schemas.microsoft.com/office/drawing/2014/main" id="{2E9E41D5-7EB2-D34C-9C90-683F1578C6BD}"/>
                </a:ext>
              </a:extLst>
            </p:cNvPr>
            <p:cNvGrpSpPr/>
            <p:nvPr/>
          </p:nvGrpSpPr>
          <p:grpSpPr>
            <a:xfrm>
              <a:off x="1868831" y="2156261"/>
              <a:ext cx="321469" cy="62050"/>
              <a:chOff x="3648081" y="1950249"/>
              <a:chExt cx="321469" cy="62050"/>
            </a:xfrm>
          </p:grpSpPr>
          <p:sp>
            <p:nvSpPr>
              <p:cNvPr id="14" name="Google Shape;1944;p140">
                <a:extLst>
                  <a:ext uri="{FF2B5EF4-FFF2-40B4-BE49-F238E27FC236}">
                    <a16:creationId xmlns:a16="http://schemas.microsoft.com/office/drawing/2014/main" id="{17E84501-FD89-144C-BC51-C9CAE8B39272}"/>
                  </a:ext>
                </a:extLst>
              </p:cNvPr>
              <p:cNvSpPr/>
              <p:nvPr/>
            </p:nvSpPr>
            <p:spPr>
              <a:xfrm>
                <a:off x="3931450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945;p140">
                <a:extLst>
                  <a:ext uri="{FF2B5EF4-FFF2-40B4-BE49-F238E27FC236}">
                    <a16:creationId xmlns:a16="http://schemas.microsoft.com/office/drawing/2014/main" id="{D8B5F946-819F-A144-A204-772AA6EB4F1E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1946;p140">
                <a:extLst>
                  <a:ext uri="{FF2B5EF4-FFF2-40B4-BE49-F238E27FC236}">
                    <a16:creationId xmlns:a16="http://schemas.microsoft.com/office/drawing/2014/main" id="{A0D909D6-4865-C842-A01B-D5FEC22A8BD5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947;p140">
                <a:extLst>
                  <a:ext uri="{FF2B5EF4-FFF2-40B4-BE49-F238E27FC236}">
                    <a16:creationId xmlns:a16="http://schemas.microsoft.com/office/drawing/2014/main" id="{7F9C365C-E201-614D-B62A-BE7B9D54278E}"/>
                  </a:ext>
                </a:extLst>
              </p:cNvPr>
              <p:cNvSpPr/>
              <p:nvPr/>
            </p:nvSpPr>
            <p:spPr>
              <a:xfrm>
                <a:off x="3764763" y="195739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948;p140">
                <a:extLst>
                  <a:ext uri="{FF2B5EF4-FFF2-40B4-BE49-F238E27FC236}">
                    <a16:creationId xmlns:a16="http://schemas.microsoft.com/office/drawing/2014/main" id="{B371058F-1E74-AE4E-8A0C-CC3F19D68D04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949;p140">
                <a:extLst>
                  <a:ext uri="{FF2B5EF4-FFF2-40B4-BE49-F238E27FC236}">
                    <a16:creationId xmlns:a16="http://schemas.microsoft.com/office/drawing/2014/main" id="{DC4B6A16-A9F7-2843-8E4A-D5462B16FFE4}"/>
                  </a:ext>
                </a:extLst>
              </p:cNvPr>
              <p:cNvSpPr/>
              <p:nvPr/>
            </p:nvSpPr>
            <p:spPr>
              <a:xfrm>
                <a:off x="3648081" y="1952624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6" name="Google Shape;1950;p140">
            <a:extLst>
              <a:ext uri="{FF2B5EF4-FFF2-40B4-BE49-F238E27FC236}">
                <a16:creationId xmlns:a16="http://schemas.microsoft.com/office/drawing/2014/main" id="{BFB8AABD-9766-8C4F-B399-D466A08736C1}"/>
              </a:ext>
            </a:extLst>
          </p:cNvPr>
          <p:cNvGrpSpPr/>
          <p:nvPr/>
        </p:nvGrpSpPr>
        <p:grpSpPr>
          <a:xfrm>
            <a:off x="3968246" y="2655478"/>
            <a:ext cx="525500" cy="1924533"/>
            <a:chOff x="3649245" y="1468438"/>
            <a:chExt cx="394125" cy="1443400"/>
          </a:xfrm>
        </p:grpSpPr>
        <p:sp>
          <p:nvSpPr>
            <p:cNvPr id="47" name="Google Shape;1951;p140">
              <a:extLst>
                <a:ext uri="{FF2B5EF4-FFF2-40B4-BE49-F238E27FC236}">
                  <a16:creationId xmlns:a16="http://schemas.microsoft.com/office/drawing/2014/main" id="{14C14CD7-1C7C-EF48-B584-1403E607E656}"/>
                </a:ext>
              </a:extLst>
            </p:cNvPr>
            <p:cNvSpPr/>
            <p:nvPr/>
          </p:nvSpPr>
          <p:spPr>
            <a:xfrm>
              <a:off x="3649245" y="1468438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FFFF00">
                <a:alpha val="3846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" name="Google Shape;1952;p140">
              <a:extLst>
                <a:ext uri="{FF2B5EF4-FFF2-40B4-BE49-F238E27FC236}">
                  <a16:creationId xmlns:a16="http://schemas.microsoft.com/office/drawing/2014/main" id="{888BFD67-D9FE-E14F-80DF-3AFAC0680E1C}"/>
                </a:ext>
              </a:extLst>
            </p:cNvPr>
            <p:cNvSpPr/>
            <p:nvPr/>
          </p:nvSpPr>
          <p:spPr>
            <a:xfrm>
              <a:off x="3649266" y="1500181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FFFF00">
                <a:alpha val="3846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9" name="Google Shape;1953;p140">
            <a:extLst>
              <a:ext uri="{FF2B5EF4-FFF2-40B4-BE49-F238E27FC236}">
                <a16:creationId xmlns:a16="http://schemas.microsoft.com/office/drawing/2014/main" id="{5D0FCC96-3408-1745-89F9-F6DFC5427DCE}"/>
              </a:ext>
            </a:extLst>
          </p:cNvPr>
          <p:cNvGrpSpPr/>
          <p:nvPr/>
        </p:nvGrpSpPr>
        <p:grpSpPr>
          <a:xfrm>
            <a:off x="4006346" y="2738927"/>
            <a:ext cx="443717" cy="1792192"/>
            <a:chOff x="3643300" y="1531024"/>
            <a:chExt cx="332788" cy="1344144"/>
          </a:xfrm>
        </p:grpSpPr>
        <p:grpSp>
          <p:nvGrpSpPr>
            <p:cNvPr id="50" name="Google Shape;1954;p140">
              <a:extLst>
                <a:ext uri="{FF2B5EF4-FFF2-40B4-BE49-F238E27FC236}">
                  <a16:creationId xmlns:a16="http://schemas.microsoft.com/office/drawing/2014/main" id="{323E254F-2EDF-BB4C-9731-D711AC730586}"/>
                </a:ext>
              </a:extLst>
            </p:cNvPr>
            <p:cNvGrpSpPr/>
            <p:nvPr/>
          </p:nvGrpSpPr>
          <p:grpSpPr>
            <a:xfrm>
              <a:off x="3645700" y="1857381"/>
              <a:ext cx="328613" cy="169194"/>
              <a:chOff x="3645700" y="1857381"/>
              <a:chExt cx="328613" cy="169194"/>
            </a:xfrm>
          </p:grpSpPr>
          <p:grpSp>
            <p:nvGrpSpPr>
              <p:cNvPr id="156" name="Google Shape;1955;p140">
                <a:extLst>
                  <a:ext uri="{FF2B5EF4-FFF2-40B4-BE49-F238E27FC236}">
                    <a16:creationId xmlns:a16="http://schemas.microsoft.com/office/drawing/2014/main" id="{F84D40EE-03B2-B844-9616-519D58741EA6}"/>
                  </a:ext>
                </a:extLst>
              </p:cNvPr>
              <p:cNvGrpSpPr/>
              <p:nvPr/>
            </p:nvGrpSpPr>
            <p:grpSpPr>
              <a:xfrm>
                <a:off x="3645700" y="1857381"/>
                <a:ext cx="323850" cy="97756"/>
                <a:chOff x="3645700" y="1857381"/>
                <a:chExt cx="323850" cy="97756"/>
              </a:xfrm>
            </p:grpSpPr>
            <p:sp>
              <p:nvSpPr>
                <p:cNvPr id="163" name="Google Shape;1956;p140">
                  <a:extLst>
                    <a:ext uri="{FF2B5EF4-FFF2-40B4-BE49-F238E27FC236}">
                      <a16:creationId xmlns:a16="http://schemas.microsoft.com/office/drawing/2014/main" id="{0D3C0502-BB31-2D48-BA66-80812DC2D6B0}"/>
                    </a:ext>
                  </a:extLst>
                </p:cNvPr>
                <p:cNvSpPr/>
                <p:nvPr/>
              </p:nvSpPr>
              <p:spPr>
                <a:xfrm>
                  <a:off x="3931450" y="185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4" name="Google Shape;1957;p140">
                  <a:extLst>
                    <a:ext uri="{FF2B5EF4-FFF2-40B4-BE49-F238E27FC236}">
                      <a16:creationId xmlns:a16="http://schemas.microsoft.com/office/drawing/2014/main" id="{EF6F0C9C-CFAC-A949-B93A-E1C4C7DD88B7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5" name="Google Shape;1958;p140">
                  <a:extLst>
                    <a:ext uri="{FF2B5EF4-FFF2-40B4-BE49-F238E27FC236}">
                      <a16:creationId xmlns:a16="http://schemas.microsoft.com/office/drawing/2014/main" id="{2BC6EACC-C8C6-2E46-9E8F-FF72D188D7F2}"/>
                    </a:ext>
                  </a:extLst>
                </p:cNvPr>
                <p:cNvSpPr/>
                <p:nvPr/>
              </p:nvSpPr>
              <p:spPr>
                <a:xfrm>
                  <a:off x="376000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6" name="Google Shape;1959;p140">
                  <a:extLst>
                    <a:ext uri="{FF2B5EF4-FFF2-40B4-BE49-F238E27FC236}">
                      <a16:creationId xmlns:a16="http://schemas.microsoft.com/office/drawing/2014/main" id="{D5C37E12-D5E8-1947-966C-A7E52BEB8638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7" name="Google Shape;1960;p140">
                  <a:extLst>
                    <a:ext uri="{FF2B5EF4-FFF2-40B4-BE49-F238E27FC236}">
                      <a16:creationId xmlns:a16="http://schemas.microsoft.com/office/drawing/2014/main" id="{F8A6436A-0D78-0A4E-9A0F-D47CD935C2FB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8" name="Google Shape;1961;p140">
                  <a:extLst>
                    <a:ext uri="{FF2B5EF4-FFF2-40B4-BE49-F238E27FC236}">
                      <a16:creationId xmlns:a16="http://schemas.microsoft.com/office/drawing/2014/main" id="{9920C616-2B75-1D4E-A192-0693B2C7BD8C}"/>
                    </a:ext>
                  </a:extLst>
                </p:cNvPr>
                <p:cNvSpPr/>
                <p:nvPr/>
              </p:nvSpPr>
              <p:spPr>
                <a:xfrm>
                  <a:off x="3874300" y="18669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57" name="Google Shape;1962;p140">
                <a:extLst>
                  <a:ext uri="{FF2B5EF4-FFF2-40B4-BE49-F238E27FC236}">
                    <a16:creationId xmlns:a16="http://schemas.microsoft.com/office/drawing/2014/main" id="{DEEB86DE-EF27-E648-8925-2D4A386B809F}"/>
                  </a:ext>
                </a:extLst>
              </p:cNvPr>
              <p:cNvSpPr/>
              <p:nvPr/>
            </p:nvSpPr>
            <p:spPr>
              <a:xfrm>
                <a:off x="3936213" y="19335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963;p140">
                <a:extLst>
                  <a:ext uri="{FF2B5EF4-FFF2-40B4-BE49-F238E27FC236}">
                    <a16:creationId xmlns:a16="http://schemas.microsoft.com/office/drawing/2014/main" id="{D883ACFE-27C7-DF43-BDD0-4F00A86A7BD0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964;p140">
                <a:extLst>
                  <a:ext uri="{FF2B5EF4-FFF2-40B4-BE49-F238E27FC236}">
                    <a16:creationId xmlns:a16="http://schemas.microsoft.com/office/drawing/2014/main" id="{C1FE0076-F743-0240-98A6-905560C460E8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965;p140">
                <a:extLst>
                  <a:ext uri="{FF2B5EF4-FFF2-40B4-BE49-F238E27FC236}">
                    <a16:creationId xmlns:a16="http://schemas.microsoft.com/office/drawing/2014/main" id="{B21A60AA-EED7-AD41-9520-6089ECE3FB8C}"/>
                  </a:ext>
                </a:extLst>
              </p:cNvPr>
              <p:cNvSpPr/>
              <p:nvPr/>
            </p:nvSpPr>
            <p:spPr>
              <a:xfrm>
                <a:off x="376476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966;p140">
                <a:extLst>
                  <a:ext uri="{FF2B5EF4-FFF2-40B4-BE49-F238E27FC236}">
                    <a16:creationId xmlns:a16="http://schemas.microsoft.com/office/drawing/2014/main" id="{FCAC10F0-DDD9-C349-B86B-D5266A639E71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967;p140">
                <a:extLst>
                  <a:ext uri="{FF2B5EF4-FFF2-40B4-BE49-F238E27FC236}">
                    <a16:creationId xmlns:a16="http://schemas.microsoft.com/office/drawing/2014/main" id="{561933D2-BEB6-094F-B4EC-19E5D58B2348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" name="Google Shape;1968;p140">
              <a:extLst>
                <a:ext uri="{FF2B5EF4-FFF2-40B4-BE49-F238E27FC236}">
                  <a16:creationId xmlns:a16="http://schemas.microsoft.com/office/drawing/2014/main" id="{8206A627-D082-2349-8CA7-9A2558616EA5}"/>
                </a:ext>
              </a:extLst>
            </p:cNvPr>
            <p:cNvGrpSpPr/>
            <p:nvPr/>
          </p:nvGrpSpPr>
          <p:grpSpPr>
            <a:xfrm>
              <a:off x="3647475" y="1690562"/>
              <a:ext cx="328613" cy="190625"/>
              <a:chOff x="3645700" y="1845474"/>
              <a:chExt cx="328613" cy="190625"/>
            </a:xfrm>
          </p:grpSpPr>
          <p:grpSp>
            <p:nvGrpSpPr>
              <p:cNvPr id="143" name="Google Shape;1969;p140">
                <a:extLst>
                  <a:ext uri="{FF2B5EF4-FFF2-40B4-BE49-F238E27FC236}">
                    <a16:creationId xmlns:a16="http://schemas.microsoft.com/office/drawing/2014/main" id="{0B0F5AEF-4D11-074E-B70A-0DE61D165F92}"/>
                  </a:ext>
                </a:extLst>
              </p:cNvPr>
              <p:cNvGrpSpPr/>
              <p:nvPr/>
            </p:nvGrpSpPr>
            <p:grpSpPr>
              <a:xfrm>
                <a:off x="3645700" y="1845474"/>
                <a:ext cx="323850" cy="116806"/>
                <a:chOff x="3645700" y="1845474"/>
                <a:chExt cx="323850" cy="116806"/>
              </a:xfrm>
            </p:grpSpPr>
            <p:sp>
              <p:nvSpPr>
                <p:cNvPr id="150" name="Google Shape;1970;p140">
                  <a:extLst>
                    <a:ext uri="{FF2B5EF4-FFF2-40B4-BE49-F238E27FC236}">
                      <a16:creationId xmlns:a16="http://schemas.microsoft.com/office/drawing/2014/main" id="{AB3070E0-F6EB-0040-93EF-4408D94C3D07}"/>
                    </a:ext>
                  </a:extLst>
                </p:cNvPr>
                <p:cNvSpPr/>
                <p:nvPr/>
              </p:nvSpPr>
              <p:spPr>
                <a:xfrm>
                  <a:off x="3931450" y="18454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1" name="Google Shape;1971;p140">
                  <a:extLst>
                    <a:ext uri="{FF2B5EF4-FFF2-40B4-BE49-F238E27FC236}">
                      <a16:creationId xmlns:a16="http://schemas.microsoft.com/office/drawing/2014/main" id="{EF896E18-02BC-604C-80C8-34E4DCA6DE95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2" name="Google Shape;1972;p140">
                  <a:extLst>
                    <a:ext uri="{FF2B5EF4-FFF2-40B4-BE49-F238E27FC236}">
                      <a16:creationId xmlns:a16="http://schemas.microsoft.com/office/drawing/2014/main" id="{3539790A-78F8-B649-A877-7C63417C3DF4}"/>
                    </a:ext>
                  </a:extLst>
                </p:cNvPr>
                <p:cNvSpPr/>
                <p:nvPr/>
              </p:nvSpPr>
              <p:spPr>
                <a:xfrm>
                  <a:off x="3760000" y="188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3" name="Google Shape;1973;p140">
                  <a:extLst>
                    <a:ext uri="{FF2B5EF4-FFF2-40B4-BE49-F238E27FC236}">
                      <a16:creationId xmlns:a16="http://schemas.microsoft.com/office/drawing/2014/main" id="{BA58CEBA-54EF-FB42-8AB1-744A8AFD89FC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4" name="Google Shape;1974;p140">
                  <a:extLst>
                    <a:ext uri="{FF2B5EF4-FFF2-40B4-BE49-F238E27FC236}">
                      <a16:creationId xmlns:a16="http://schemas.microsoft.com/office/drawing/2014/main" id="{E404C2E6-A302-D948-819A-E8D3D26A7157}"/>
                    </a:ext>
                  </a:extLst>
                </p:cNvPr>
                <p:cNvSpPr/>
                <p:nvPr/>
              </p:nvSpPr>
              <p:spPr>
                <a:xfrm>
                  <a:off x="3645700" y="190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5" name="Google Shape;1975;p140">
                  <a:extLst>
                    <a:ext uri="{FF2B5EF4-FFF2-40B4-BE49-F238E27FC236}">
                      <a16:creationId xmlns:a16="http://schemas.microsoft.com/office/drawing/2014/main" id="{8F7E9ADA-211C-674C-895F-F4345EDC21B9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44" name="Google Shape;1976;p140">
                <a:extLst>
                  <a:ext uri="{FF2B5EF4-FFF2-40B4-BE49-F238E27FC236}">
                    <a16:creationId xmlns:a16="http://schemas.microsoft.com/office/drawing/2014/main" id="{A3A383BE-616B-404E-A75D-4B7CD46EDACC}"/>
                  </a:ext>
                </a:extLst>
              </p:cNvPr>
              <p:cNvSpPr/>
              <p:nvPr/>
            </p:nvSpPr>
            <p:spPr>
              <a:xfrm>
                <a:off x="3936213" y="193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977;p140">
                <a:extLst>
                  <a:ext uri="{FF2B5EF4-FFF2-40B4-BE49-F238E27FC236}">
                    <a16:creationId xmlns:a16="http://schemas.microsoft.com/office/drawing/2014/main" id="{FA02A011-F682-AF45-99B6-5E0AD7B83BBA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978;p140">
                <a:extLst>
                  <a:ext uri="{FF2B5EF4-FFF2-40B4-BE49-F238E27FC236}">
                    <a16:creationId xmlns:a16="http://schemas.microsoft.com/office/drawing/2014/main" id="{0437EFAF-8357-1346-A7EB-0C8D8D52071B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979;p140">
                <a:extLst>
                  <a:ext uri="{FF2B5EF4-FFF2-40B4-BE49-F238E27FC236}">
                    <a16:creationId xmlns:a16="http://schemas.microsoft.com/office/drawing/2014/main" id="{2179250E-B6EF-6348-93BC-513ABFD9A2F3}"/>
                  </a:ext>
                </a:extLst>
              </p:cNvPr>
              <p:cNvSpPr/>
              <p:nvPr/>
            </p:nvSpPr>
            <p:spPr>
              <a:xfrm>
                <a:off x="3764763" y="19621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980;p140">
                <a:extLst>
                  <a:ext uri="{FF2B5EF4-FFF2-40B4-BE49-F238E27FC236}">
                    <a16:creationId xmlns:a16="http://schemas.microsoft.com/office/drawing/2014/main" id="{4E03FDDF-2575-B947-A849-22064B8EBCB0}"/>
                  </a:ext>
                </a:extLst>
              </p:cNvPr>
              <p:cNvSpPr/>
              <p:nvPr/>
            </p:nvSpPr>
            <p:spPr>
              <a:xfrm>
                <a:off x="370523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981;p140">
                <a:extLst>
                  <a:ext uri="{FF2B5EF4-FFF2-40B4-BE49-F238E27FC236}">
                    <a16:creationId xmlns:a16="http://schemas.microsoft.com/office/drawing/2014/main" id="{F9757AA5-E583-7843-A39A-DCA772376FE4}"/>
                  </a:ext>
                </a:extLst>
              </p:cNvPr>
              <p:cNvSpPr/>
              <p:nvPr/>
            </p:nvSpPr>
            <p:spPr>
              <a:xfrm>
                <a:off x="3645700" y="19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" name="Google Shape;1982;p140">
              <a:extLst>
                <a:ext uri="{FF2B5EF4-FFF2-40B4-BE49-F238E27FC236}">
                  <a16:creationId xmlns:a16="http://schemas.microsoft.com/office/drawing/2014/main" id="{F9202015-D162-D541-8178-8B401197918E}"/>
                </a:ext>
              </a:extLst>
            </p:cNvPr>
            <p:cNvGrpSpPr/>
            <p:nvPr/>
          </p:nvGrpSpPr>
          <p:grpSpPr>
            <a:xfrm>
              <a:off x="3647475" y="1531024"/>
              <a:ext cx="326231" cy="209675"/>
              <a:chOff x="3645700" y="1826424"/>
              <a:chExt cx="326231" cy="209675"/>
            </a:xfrm>
          </p:grpSpPr>
          <p:grpSp>
            <p:nvGrpSpPr>
              <p:cNvPr id="130" name="Google Shape;1983;p140">
                <a:extLst>
                  <a:ext uri="{FF2B5EF4-FFF2-40B4-BE49-F238E27FC236}">
                    <a16:creationId xmlns:a16="http://schemas.microsoft.com/office/drawing/2014/main" id="{974A046A-DB73-CE48-9C58-32734BA9E338}"/>
                  </a:ext>
                </a:extLst>
              </p:cNvPr>
              <p:cNvGrpSpPr/>
              <p:nvPr/>
            </p:nvGrpSpPr>
            <p:grpSpPr>
              <a:xfrm>
                <a:off x="3645700" y="1826424"/>
                <a:ext cx="321469" cy="135856"/>
                <a:chOff x="3645700" y="1826424"/>
                <a:chExt cx="321469" cy="135856"/>
              </a:xfrm>
            </p:grpSpPr>
            <p:sp>
              <p:nvSpPr>
                <p:cNvPr id="137" name="Google Shape;1984;p140">
                  <a:extLst>
                    <a:ext uri="{FF2B5EF4-FFF2-40B4-BE49-F238E27FC236}">
                      <a16:creationId xmlns:a16="http://schemas.microsoft.com/office/drawing/2014/main" id="{D1F2930D-A49A-8A46-BB01-648A0FEB9405}"/>
                    </a:ext>
                  </a:extLst>
                </p:cNvPr>
                <p:cNvSpPr/>
                <p:nvPr/>
              </p:nvSpPr>
              <p:spPr>
                <a:xfrm>
                  <a:off x="3929069" y="18264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38" name="Google Shape;1985;p140">
                  <a:extLst>
                    <a:ext uri="{FF2B5EF4-FFF2-40B4-BE49-F238E27FC236}">
                      <a16:creationId xmlns:a16="http://schemas.microsoft.com/office/drawing/2014/main" id="{C8B1C50C-2B3F-9941-A7AC-5B14406F56FA}"/>
                    </a:ext>
                  </a:extLst>
                </p:cNvPr>
                <p:cNvSpPr/>
                <p:nvPr/>
              </p:nvSpPr>
              <p:spPr>
                <a:xfrm>
                  <a:off x="3814769" y="18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39" name="Google Shape;1986;p140">
                  <a:extLst>
                    <a:ext uri="{FF2B5EF4-FFF2-40B4-BE49-F238E27FC236}">
                      <a16:creationId xmlns:a16="http://schemas.microsoft.com/office/drawing/2014/main" id="{A60AA613-8420-AE4D-A3B4-64D1373C3A8E}"/>
                    </a:ext>
                  </a:extLst>
                </p:cNvPr>
                <p:cNvSpPr/>
                <p:nvPr/>
              </p:nvSpPr>
              <p:spPr>
                <a:xfrm>
                  <a:off x="3760000" y="187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40" name="Google Shape;1987;p140">
                  <a:extLst>
                    <a:ext uri="{FF2B5EF4-FFF2-40B4-BE49-F238E27FC236}">
                      <a16:creationId xmlns:a16="http://schemas.microsoft.com/office/drawing/2014/main" id="{71C33526-51CD-4440-8252-4ACFDFBA0187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41" name="Google Shape;1988;p140">
                  <a:extLst>
                    <a:ext uri="{FF2B5EF4-FFF2-40B4-BE49-F238E27FC236}">
                      <a16:creationId xmlns:a16="http://schemas.microsoft.com/office/drawing/2014/main" id="{A80505A0-7AE7-F248-B927-F6B4751A0891}"/>
                    </a:ext>
                  </a:extLst>
                </p:cNvPr>
                <p:cNvSpPr/>
                <p:nvPr/>
              </p:nvSpPr>
              <p:spPr>
                <a:xfrm>
                  <a:off x="3645700" y="190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42" name="Google Shape;1989;p140">
                  <a:extLst>
                    <a:ext uri="{FF2B5EF4-FFF2-40B4-BE49-F238E27FC236}">
                      <a16:creationId xmlns:a16="http://schemas.microsoft.com/office/drawing/2014/main" id="{9641F123-3D4A-C04C-9639-1230CB8D30E0}"/>
                    </a:ext>
                  </a:extLst>
                </p:cNvPr>
                <p:cNvSpPr/>
                <p:nvPr/>
              </p:nvSpPr>
              <p:spPr>
                <a:xfrm>
                  <a:off x="3871919" y="18478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31" name="Google Shape;1990;p140">
                <a:extLst>
                  <a:ext uri="{FF2B5EF4-FFF2-40B4-BE49-F238E27FC236}">
                    <a16:creationId xmlns:a16="http://schemas.microsoft.com/office/drawing/2014/main" id="{A5DE5255-5AFC-484A-83CD-DD10BBE2F906}"/>
                  </a:ext>
                </a:extLst>
              </p:cNvPr>
              <p:cNvSpPr/>
              <p:nvPr/>
            </p:nvSpPr>
            <p:spPr>
              <a:xfrm>
                <a:off x="3933831" y="191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991;p140">
                <a:extLst>
                  <a:ext uri="{FF2B5EF4-FFF2-40B4-BE49-F238E27FC236}">
                    <a16:creationId xmlns:a16="http://schemas.microsoft.com/office/drawing/2014/main" id="{554C13A6-18DB-6E49-A427-A39C7428BA7E}"/>
                  </a:ext>
                </a:extLst>
              </p:cNvPr>
              <p:cNvSpPr/>
              <p:nvPr/>
            </p:nvSpPr>
            <p:spPr>
              <a:xfrm>
                <a:off x="3876681" y="19264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992;p140">
                <a:extLst>
                  <a:ext uri="{FF2B5EF4-FFF2-40B4-BE49-F238E27FC236}">
                    <a16:creationId xmlns:a16="http://schemas.microsoft.com/office/drawing/2014/main" id="{1EA3E826-2A9B-874E-9DD3-3C2865380BA6}"/>
                  </a:ext>
                </a:extLst>
              </p:cNvPr>
              <p:cNvSpPr/>
              <p:nvPr/>
            </p:nvSpPr>
            <p:spPr>
              <a:xfrm>
                <a:off x="3819531" y="19359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993;p140">
                <a:extLst>
                  <a:ext uri="{FF2B5EF4-FFF2-40B4-BE49-F238E27FC236}">
                    <a16:creationId xmlns:a16="http://schemas.microsoft.com/office/drawing/2014/main" id="{467F2967-F330-E74E-BC2C-66D1BDD6691A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994;p140">
                <a:extLst>
                  <a:ext uri="{FF2B5EF4-FFF2-40B4-BE49-F238E27FC236}">
                    <a16:creationId xmlns:a16="http://schemas.microsoft.com/office/drawing/2014/main" id="{A2C6E450-B116-4845-8313-9A23605E46D9}"/>
                  </a:ext>
                </a:extLst>
              </p:cNvPr>
              <p:cNvSpPr/>
              <p:nvPr/>
            </p:nvSpPr>
            <p:spPr>
              <a:xfrm>
                <a:off x="3705231" y="196691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995;p140">
                <a:extLst>
                  <a:ext uri="{FF2B5EF4-FFF2-40B4-BE49-F238E27FC236}">
                    <a16:creationId xmlns:a16="http://schemas.microsoft.com/office/drawing/2014/main" id="{2DA5019F-9083-9E40-88AE-217A19CDAEDA}"/>
                  </a:ext>
                </a:extLst>
              </p:cNvPr>
              <p:cNvSpPr/>
              <p:nvPr/>
            </p:nvSpPr>
            <p:spPr>
              <a:xfrm>
                <a:off x="3645700" y="19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" name="Google Shape;1996;p140">
              <a:extLst>
                <a:ext uri="{FF2B5EF4-FFF2-40B4-BE49-F238E27FC236}">
                  <a16:creationId xmlns:a16="http://schemas.microsoft.com/office/drawing/2014/main" id="{009FF5B0-1832-424E-A0D7-B4D3603C9588}"/>
                </a:ext>
              </a:extLst>
            </p:cNvPr>
            <p:cNvGrpSpPr/>
            <p:nvPr/>
          </p:nvGrpSpPr>
          <p:grpSpPr>
            <a:xfrm>
              <a:off x="3645700" y="2016943"/>
              <a:ext cx="328613" cy="157288"/>
              <a:chOff x="3645700" y="1869287"/>
              <a:chExt cx="328613" cy="157288"/>
            </a:xfrm>
          </p:grpSpPr>
          <p:grpSp>
            <p:nvGrpSpPr>
              <p:cNvPr id="117" name="Google Shape;1997;p140">
                <a:extLst>
                  <a:ext uri="{FF2B5EF4-FFF2-40B4-BE49-F238E27FC236}">
                    <a16:creationId xmlns:a16="http://schemas.microsoft.com/office/drawing/2014/main" id="{8E7CC0B3-1917-2842-B40A-7F2608E436B7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85850"/>
                <a:chOff x="3645700" y="1869287"/>
                <a:chExt cx="323850" cy="85850"/>
              </a:xfrm>
            </p:grpSpPr>
            <p:sp>
              <p:nvSpPr>
                <p:cNvPr id="124" name="Google Shape;1998;p140">
                  <a:extLst>
                    <a:ext uri="{FF2B5EF4-FFF2-40B4-BE49-F238E27FC236}">
                      <a16:creationId xmlns:a16="http://schemas.microsoft.com/office/drawing/2014/main" id="{B906680F-50C8-2C4C-9888-1341E38A166B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5" name="Google Shape;1999;p140">
                  <a:extLst>
                    <a:ext uri="{FF2B5EF4-FFF2-40B4-BE49-F238E27FC236}">
                      <a16:creationId xmlns:a16="http://schemas.microsoft.com/office/drawing/2014/main" id="{18AF7946-85D9-1D4D-93C5-49BF84DA970E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6" name="Google Shape;2000;p140">
                  <a:extLst>
                    <a:ext uri="{FF2B5EF4-FFF2-40B4-BE49-F238E27FC236}">
                      <a16:creationId xmlns:a16="http://schemas.microsoft.com/office/drawing/2014/main" id="{167D920A-4B39-AB46-A658-49DB8C9FFCAA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7" name="Google Shape;2001;p140">
                  <a:extLst>
                    <a:ext uri="{FF2B5EF4-FFF2-40B4-BE49-F238E27FC236}">
                      <a16:creationId xmlns:a16="http://schemas.microsoft.com/office/drawing/2014/main" id="{45E24A69-CCC1-6E44-8A04-A7CB86EAADF3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8" name="Google Shape;2002;p140">
                  <a:extLst>
                    <a:ext uri="{FF2B5EF4-FFF2-40B4-BE49-F238E27FC236}">
                      <a16:creationId xmlns:a16="http://schemas.microsoft.com/office/drawing/2014/main" id="{EA6EEC04-58CF-7649-A82F-CED9E27B3359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9" name="Google Shape;2003;p140">
                  <a:extLst>
                    <a:ext uri="{FF2B5EF4-FFF2-40B4-BE49-F238E27FC236}">
                      <a16:creationId xmlns:a16="http://schemas.microsoft.com/office/drawing/2014/main" id="{44C248CD-A670-DE44-8395-EAC20F503C42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18" name="Google Shape;2004;p140">
                <a:extLst>
                  <a:ext uri="{FF2B5EF4-FFF2-40B4-BE49-F238E27FC236}">
                    <a16:creationId xmlns:a16="http://schemas.microsoft.com/office/drawing/2014/main" id="{CB8F3872-01D1-3445-8A09-39BB0F1EE9D6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2005;p140">
                <a:extLst>
                  <a:ext uri="{FF2B5EF4-FFF2-40B4-BE49-F238E27FC236}">
                    <a16:creationId xmlns:a16="http://schemas.microsoft.com/office/drawing/2014/main" id="{8C955ACB-9D00-804E-855A-0EB76C70FF1B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2006;p140">
                <a:extLst>
                  <a:ext uri="{FF2B5EF4-FFF2-40B4-BE49-F238E27FC236}">
                    <a16:creationId xmlns:a16="http://schemas.microsoft.com/office/drawing/2014/main" id="{7D9B3ABA-BCA2-0649-AD13-5D8126F94477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2007;p140">
                <a:extLst>
                  <a:ext uri="{FF2B5EF4-FFF2-40B4-BE49-F238E27FC236}">
                    <a16:creationId xmlns:a16="http://schemas.microsoft.com/office/drawing/2014/main" id="{21BB3768-B3D0-A545-A256-9E4C47BE5BAB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2008;p140">
                <a:extLst>
                  <a:ext uri="{FF2B5EF4-FFF2-40B4-BE49-F238E27FC236}">
                    <a16:creationId xmlns:a16="http://schemas.microsoft.com/office/drawing/2014/main" id="{AB5AB49B-B2A1-EB45-A008-9277A58E9EA3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2009;p140">
                <a:extLst>
                  <a:ext uri="{FF2B5EF4-FFF2-40B4-BE49-F238E27FC236}">
                    <a16:creationId xmlns:a16="http://schemas.microsoft.com/office/drawing/2014/main" id="{25C9BA15-82C9-5544-8293-62FADB3FFFDA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4" name="Google Shape;2010;p140">
              <a:extLst>
                <a:ext uri="{FF2B5EF4-FFF2-40B4-BE49-F238E27FC236}">
                  <a16:creationId xmlns:a16="http://schemas.microsoft.com/office/drawing/2014/main" id="{2D8D0E31-4E4A-6F4A-AD8E-0BD8BA50AB35}"/>
                </a:ext>
              </a:extLst>
            </p:cNvPr>
            <p:cNvGrpSpPr/>
            <p:nvPr/>
          </p:nvGrpSpPr>
          <p:grpSpPr>
            <a:xfrm rot="10800000" flipH="1">
              <a:off x="3643300" y="2391524"/>
              <a:ext cx="328613" cy="154906"/>
              <a:chOff x="3645700" y="1859762"/>
              <a:chExt cx="328613" cy="154906"/>
            </a:xfrm>
          </p:grpSpPr>
          <p:grpSp>
            <p:nvGrpSpPr>
              <p:cNvPr id="104" name="Google Shape;2011;p140">
                <a:extLst>
                  <a:ext uri="{FF2B5EF4-FFF2-40B4-BE49-F238E27FC236}">
                    <a16:creationId xmlns:a16="http://schemas.microsoft.com/office/drawing/2014/main" id="{0BDA61E9-3D98-7144-ABB5-EE863A7DDE66}"/>
                  </a:ext>
                </a:extLst>
              </p:cNvPr>
              <p:cNvGrpSpPr/>
              <p:nvPr/>
            </p:nvGrpSpPr>
            <p:grpSpPr>
              <a:xfrm>
                <a:off x="3645700" y="1859762"/>
                <a:ext cx="323850" cy="83469"/>
                <a:chOff x="3645700" y="1859762"/>
                <a:chExt cx="323850" cy="83469"/>
              </a:xfrm>
            </p:grpSpPr>
            <p:sp>
              <p:nvSpPr>
                <p:cNvPr id="111" name="Google Shape;2012;p140">
                  <a:extLst>
                    <a:ext uri="{FF2B5EF4-FFF2-40B4-BE49-F238E27FC236}">
                      <a16:creationId xmlns:a16="http://schemas.microsoft.com/office/drawing/2014/main" id="{FDF38979-04BF-E747-B62D-D934394DFE73}"/>
                    </a:ext>
                  </a:extLst>
                </p:cNvPr>
                <p:cNvSpPr/>
                <p:nvPr/>
              </p:nvSpPr>
              <p:spPr>
                <a:xfrm>
                  <a:off x="3931450" y="18597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2" name="Google Shape;2013;p140">
                  <a:extLst>
                    <a:ext uri="{FF2B5EF4-FFF2-40B4-BE49-F238E27FC236}">
                      <a16:creationId xmlns:a16="http://schemas.microsoft.com/office/drawing/2014/main" id="{1AA4ACDE-CC64-E944-A2D0-2694A9C017A5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3" name="Google Shape;2014;p140">
                  <a:extLst>
                    <a:ext uri="{FF2B5EF4-FFF2-40B4-BE49-F238E27FC236}">
                      <a16:creationId xmlns:a16="http://schemas.microsoft.com/office/drawing/2014/main" id="{ABDB110F-D48F-8245-AE99-A2617EB82625}"/>
                    </a:ext>
                  </a:extLst>
                </p:cNvPr>
                <p:cNvSpPr/>
                <p:nvPr/>
              </p:nvSpPr>
              <p:spPr>
                <a:xfrm>
                  <a:off x="3760000" y="187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4" name="Google Shape;2015;p140">
                  <a:extLst>
                    <a:ext uri="{FF2B5EF4-FFF2-40B4-BE49-F238E27FC236}">
                      <a16:creationId xmlns:a16="http://schemas.microsoft.com/office/drawing/2014/main" id="{EAADCA28-E3B8-674F-8175-4A5B9EE1A78E}"/>
                    </a:ext>
                  </a:extLst>
                </p:cNvPr>
                <p:cNvSpPr/>
                <p:nvPr/>
              </p:nvSpPr>
              <p:spPr>
                <a:xfrm>
                  <a:off x="370285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5" name="Google Shape;2016;p140">
                  <a:extLst>
                    <a:ext uri="{FF2B5EF4-FFF2-40B4-BE49-F238E27FC236}">
                      <a16:creationId xmlns:a16="http://schemas.microsoft.com/office/drawing/2014/main" id="{05C17191-4571-2746-A9D6-F750AD23ED61}"/>
                    </a:ext>
                  </a:extLst>
                </p:cNvPr>
                <p:cNvSpPr/>
                <p:nvPr/>
              </p:nvSpPr>
              <p:spPr>
                <a:xfrm>
                  <a:off x="3645700" y="18883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16" name="Google Shape;2017;p140">
                  <a:extLst>
                    <a:ext uri="{FF2B5EF4-FFF2-40B4-BE49-F238E27FC236}">
                      <a16:creationId xmlns:a16="http://schemas.microsoft.com/office/drawing/2014/main" id="{7CE628D7-CD65-3D41-A742-8671E39C854D}"/>
                    </a:ext>
                  </a:extLst>
                </p:cNvPr>
                <p:cNvSpPr/>
                <p:nvPr/>
              </p:nvSpPr>
              <p:spPr>
                <a:xfrm>
                  <a:off x="3874300" y="18669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05" name="Google Shape;2018;p140">
                <a:extLst>
                  <a:ext uri="{FF2B5EF4-FFF2-40B4-BE49-F238E27FC236}">
                    <a16:creationId xmlns:a16="http://schemas.microsoft.com/office/drawing/2014/main" id="{FA8859D7-752F-FB4E-B3B3-2BFA9F6341FF}"/>
                  </a:ext>
                </a:extLst>
              </p:cNvPr>
              <p:cNvSpPr/>
              <p:nvPr/>
            </p:nvSpPr>
            <p:spPr>
              <a:xfrm>
                <a:off x="3936213" y="193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2019;p140">
                <a:extLst>
                  <a:ext uri="{FF2B5EF4-FFF2-40B4-BE49-F238E27FC236}">
                    <a16:creationId xmlns:a16="http://schemas.microsoft.com/office/drawing/2014/main" id="{982F0C87-C996-4E45-ACFB-6F9B079F1CF7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2020;p140">
                <a:extLst>
                  <a:ext uri="{FF2B5EF4-FFF2-40B4-BE49-F238E27FC236}">
                    <a16:creationId xmlns:a16="http://schemas.microsoft.com/office/drawing/2014/main" id="{59A8E65E-7782-E048-B029-7948A308157C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2021;p140">
                <a:extLst>
                  <a:ext uri="{FF2B5EF4-FFF2-40B4-BE49-F238E27FC236}">
                    <a16:creationId xmlns:a16="http://schemas.microsoft.com/office/drawing/2014/main" id="{ABCAE9F3-D4E8-7843-97C2-4832D5A5D48C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2022;p140">
                <a:extLst>
                  <a:ext uri="{FF2B5EF4-FFF2-40B4-BE49-F238E27FC236}">
                    <a16:creationId xmlns:a16="http://schemas.microsoft.com/office/drawing/2014/main" id="{4B770540-C36E-6A46-A02B-83C11B57F393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2023;p140">
                <a:extLst>
                  <a:ext uri="{FF2B5EF4-FFF2-40B4-BE49-F238E27FC236}">
                    <a16:creationId xmlns:a16="http://schemas.microsoft.com/office/drawing/2014/main" id="{52FA3C9B-D188-4746-B828-82BB15DC6568}"/>
                  </a:ext>
                </a:extLst>
              </p:cNvPr>
              <p:cNvSpPr/>
              <p:nvPr/>
            </p:nvSpPr>
            <p:spPr>
              <a:xfrm>
                <a:off x="3648081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5" name="Google Shape;2024;p140">
              <a:extLst>
                <a:ext uri="{FF2B5EF4-FFF2-40B4-BE49-F238E27FC236}">
                  <a16:creationId xmlns:a16="http://schemas.microsoft.com/office/drawing/2014/main" id="{EF7D4CDB-2D10-CF4B-BB2D-B220E7EA0FB6}"/>
                </a:ext>
              </a:extLst>
            </p:cNvPr>
            <p:cNvGrpSpPr/>
            <p:nvPr/>
          </p:nvGrpSpPr>
          <p:grpSpPr>
            <a:xfrm rot="10800000" flipH="1">
              <a:off x="3645075" y="2532149"/>
              <a:ext cx="328613" cy="176338"/>
              <a:chOff x="3645700" y="1852618"/>
              <a:chExt cx="328613" cy="176338"/>
            </a:xfrm>
          </p:grpSpPr>
          <p:grpSp>
            <p:nvGrpSpPr>
              <p:cNvPr id="91" name="Google Shape;2025;p140">
                <a:extLst>
                  <a:ext uri="{FF2B5EF4-FFF2-40B4-BE49-F238E27FC236}">
                    <a16:creationId xmlns:a16="http://schemas.microsoft.com/office/drawing/2014/main" id="{5131E921-2509-EA47-91B6-96CCAA2D3019}"/>
                  </a:ext>
                </a:extLst>
              </p:cNvPr>
              <p:cNvGrpSpPr/>
              <p:nvPr/>
            </p:nvGrpSpPr>
            <p:grpSpPr>
              <a:xfrm>
                <a:off x="3645700" y="1852618"/>
                <a:ext cx="323850" cy="107281"/>
                <a:chOff x="3645700" y="1852618"/>
                <a:chExt cx="323850" cy="107281"/>
              </a:xfrm>
            </p:grpSpPr>
            <p:sp>
              <p:nvSpPr>
                <p:cNvPr id="98" name="Google Shape;2026;p140">
                  <a:extLst>
                    <a:ext uri="{FF2B5EF4-FFF2-40B4-BE49-F238E27FC236}">
                      <a16:creationId xmlns:a16="http://schemas.microsoft.com/office/drawing/2014/main" id="{B9AFDFF7-687B-6D4E-B33B-52BD192F0A10}"/>
                    </a:ext>
                  </a:extLst>
                </p:cNvPr>
                <p:cNvSpPr/>
                <p:nvPr/>
              </p:nvSpPr>
              <p:spPr>
                <a:xfrm>
                  <a:off x="3931450" y="18526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9" name="Google Shape;2027;p140">
                  <a:extLst>
                    <a:ext uri="{FF2B5EF4-FFF2-40B4-BE49-F238E27FC236}">
                      <a16:creationId xmlns:a16="http://schemas.microsoft.com/office/drawing/2014/main" id="{C92671DA-6895-E042-B1E3-16EF22133466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0" name="Google Shape;2028;p140">
                  <a:extLst>
                    <a:ext uri="{FF2B5EF4-FFF2-40B4-BE49-F238E27FC236}">
                      <a16:creationId xmlns:a16="http://schemas.microsoft.com/office/drawing/2014/main" id="{B76D9C1C-FE53-F547-999F-B784F0445850}"/>
                    </a:ext>
                  </a:extLst>
                </p:cNvPr>
                <p:cNvSpPr/>
                <p:nvPr/>
              </p:nvSpPr>
              <p:spPr>
                <a:xfrm>
                  <a:off x="3760000" y="188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1" name="Google Shape;2029;p140">
                  <a:extLst>
                    <a:ext uri="{FF2B5EF4-FFF2-40B4-BE49-F238E27FC236}">
                      <a16:creationId xmlns:a16="http://schemas.microsoft.com/office/drawing/2014/main" id="{65A08AA7-6606-5741-A1F1-954993EAB529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2030;p140">
                  <a:extLst>
                    <a:ext uri="{FF2B5EF4-FFF2-40B4-BE49-F238E27FC236}">
                      <a16:creationId xmlns:a16="http://schemas.microsoft.com/office/drawing/2014/main" id="{ABCDFE55-C0A6-8548-A608-92BC34B71AE1}"/>
                    </a:ext>
                  </a:extLst>
                </p:cNvPr>
                <p:cNvSpPr/>
                <p:nvPr/>
              </p:nvSpPr>
              <p:spPr>
                <a:xfrm>
                  <a:off x="3645700" y="19049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3" name="Google Shape;2031;p140">
                  <a:extLst>
                    <a:ext uri="{FF2B5EF4-FFF2-40B4-BE49-F238E27FC236}">
                      <a16:creationId xmlns:a16="http://schemas.microsoft.com/office/drawing/2014/main" id="{F85A9E06-E239-1147-A72F-38B44A60AF43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92" name="Google Shape;2032;p140">
                <a:extLst>
                  <a:ext uri="{FF2B5EF4-FFF2-40B4-BE49-F238E27FC236}">
                    <a16:creationId xmlns:a16="http://schemas.microsoft.com/office/drawing/2014/main" id="{A25C1A06-194A-F64F-AE1C-885F9B07A004}"/>
                  </a:ext>
                </a:extLst>
              </p:cNvPr>
              <p:cNvSpPr/>
              <p:nvPr/>
            </p:nvSpPr>
            <p:spPr>
              <a:xfrm>
                <a:off x="3936213" y="193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2033;p140">
                <a:extLst>
                  <a:ext uri="{FF2B5EF4-FFF2-40B4-BE49-F238E27FC236}">
                    <a16:creationId xmlns:a16="http://schemas.microsoft.com/office/drawing/2014/main" id="{5DEDA1D8-65F6-DF4B-B1E7-24EA36398017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2034;p140">
                <a:extLst>
                  <a:ext uri="{FF2B5EF4-FFF2-40B4-BE49-F238E27FC236}">
                    <a16:creationId xmlns:a16="http://schemas.microsoft.com/office/drawing/2014/main" id="{220BD139-7BE3-8B49-9D72-944FB53B69B9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2035;p140">
                <a:extLst>
                  <a:ext uri="{FF2B5EF4-FFF2-40B4-BE49-F238E27FC236}">
                    <a16:creationId xmlns:a16="http://schemas.microsoft.com/office/drawing/2014/main" id="{01F2AD0E-590A-674D-A9C0-6F17A86F8381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2036;p140">
                <a:extLst>
                  <a:ext uri="{FF2B5EF4-FFF2-40B4-BE49-F238E27FC236}">
                    <a16:creationId xmlns:a16="http://schemas.microsoft.com/office/drawing/2014/main" id="{32526888-1B1A-6843-A0A0-3488E2CF585F}"/>
                  </a:ext>
                </a:extLst>
              </p:cNvPr>
              <p:cNvSpPr/>
              <p:nvPr/>
            </p:nvSpPr>
            <p:spPr>
              <a:xfrm>
                <a:off x="3705231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2037;p140">
                <a:extLst>
                  <a:ext uri="{FF2B5EF4-FFF2-40B4-BE49-F238E27FC236}">
                    <a16:creationId xmlns:a16="http://schemas.microsoft.com/office/drawing/2014/main" id="{CBD48DB0-86C7-1642-8C9A-30E01BC5F1E4}"/>
                  </a:ext>
                </a:extLst>
              </p:cNvPr>
              <p:cNvSpPr/>
              <p:nvPr/>
            </p:nvSpPr>
            <p:spPr>
              <a:xfrm>
                <a:off x="3645700" y="19740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6" name="Google Shape;2038;p140">
              <a:extLst>
                <a:ext uri="{FF2B5EF4-FFF2-40B4-BE49-F238E27FC236}">
                  <a16:creationId xmlns:a16="http://schemas.microsoft.com/office/drawing/2014/main" id="{CBA5A3E5-948A-DA43-B8CE-548DE75C9569}"/>
                </a:ext>
              </a:extLst>
            </p:cNvPr>
            <p:cNvGrpSpPr/>
            <p:nvPr/>
          </p:nvGrpSpPr>
          <p:grpSpPr>
            <a:xfrm rot="10800000" flipH="1">
              <a:off x="3645075" y="2675018"/>
              <a:ext cx="326231" cy="200150"/>
              <a:chOff x="3645700" y="1826424"/>
              <a:chExt cx="326231" cy="200150"/>
            </a:xfrm>
          </p:grpSpPr>
          <p:grpSp>
            <p:nvGrpSpPr>
              <p:cNvPr id="78" name="Google Shape;2039;p140">
                <a:extLst>
                  <a:ext uri="{FF2B5EF4-FFF2-40B4-BE49-F238E27FC236}">
                    <a16:creationId xmlns:a16="http://schemas.microsoft.com/office/drawing/2014/main" id="{AEF91634-812D-DA4A-9FF0-8E88436D493F}"/>
                  </a:ext>
                </a:extLst>
              </p:cNvPr>
              <p:cNvGrpSpPr/>
              <p:nvPr/>
            </p:nvGrpSpPr>
            <p:grpSpPr>
              <a:xfrm>
                <a:off x="3645700" y="1826424"/>
                <a:ext cx="321469" cy="121569"/>
                <a:chOff x="3645700" y="1826424"/>
                <a:chExt cx="321469" cy="121569"/>
              </a:xfrm>
            </p:grpSpPr>
            <p:sp>
              <p:nvSpPr>
                <p:cNvPr id="85" name="Google Shape;2040;p140">
                  <a:extLst>
                    <a:ext uri="{FF2B5EF4-FFF2-40B4-BE49-F238E27FC236}">
                      <a16:creationId xmlns:a16="http://schemas.microsoft.com/office/drawing/2014/main" id="{7332FB75-8952-254E-94BE-84727813236A}"/>
                    </a:ext>
                  </a:extLst>
                </p:cNvPr>
                <p:cNvSpPr/>
                <p:nvPr/>
              </p:nvSpPr>
              <p:spPr>
                <a:xfrm>
                  <a:off x="3929069" y="18264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6" name="Google Shape;2041;p140">
                  <a:extLst>
                    <a:ext uri="{FF2B5EF4-FFF2-40B4-BE49-F238E27FC236}">
                      <a16:creationId xmlns:a16="http://schemas.microsoft.com/office/drawing/2014/main" id="{7FDC39DC-323E-B44A-9515-E3E209C61462}"/>
                    </a:ext>
                  </a:extLst>
                </p:cNvPr>
                <p:cNvSpPr/>
                <p:nvPr/>
              </p:nvSpPr>
              <p:spPr>
                <a:xfrm>
                  <a:off x="3814769" y="18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7" name="Google Shape;2042;p140">
                  <a:extLst>
                    <a:ext uri="{FF2B5EF4-FFF2-40B4-BE49-F238E27FC236}">
                      <a16:creationId xmlns:a16="http://schemas.microsoft.com/office/drawing/2014/main" id="{C58C2514-1940-EC47-83DC-7A218D450316}"/>
                    </a:ext>
                  </a:extLst>
                </p:cNvPr>
                <p:cNvSpPr/>
                <p:nvPr/>
              </p:nvSpPr>
              <p:spPr>
                <a:xfrm>
                  <a:off x="3760000" y="18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8" name="Google Shape;2043;p140">
                  <a:extLst>
                    <a:ext uri="{FF2B5EF4-FFF2-40B4-BE49-F238E27FC236}">
                      <a16:creationId xmlns:a16="http://schemas.microsoft.com/office/drawing/2014/main" id="{2A978F47-EBE3-C947-9E03-5BC95B8EFE8B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9" name="Google Shape;2044;p140">
                  <a:extLst>
                    <a:ext uri="{FF2B5EF4-FFF2-40B4-BE49-F238E27FC236}">
                      <a16:creationId xmlns:a16="http://schemas.microsoft.com/office/drawing/2014/main" id="{A5AD601E-524D-7C4A-8CDB-F112097A10FD}"/>
                    </a:ext>
                  </a:extLst>
                </p:cNvPr>
                <p:cNvSpPr/>
                <p:nvPr/>
              </p:nvSpPr>
              <p:spPr>
                <a:xfrm>
                  <a:off x="364570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0" name="Google Shape;2045;p140">
                  <a:extLst>
                    <a:ext uri="{FF2B5EF4-FFF2-40B4-BE49-F238E27FC236}">
                      <a16:creationId xmlns:a16="http://schemas.microsoft.com/office/drawing/2014/main" id="{3B65B34D-9A22-0A4F-B10D-F727BCA565EA}"/>
                    </a:ext>
                  </a:extLst>
                </p:cNvPr>
                <p:cNvSpPr/>
                <p:nvPr/>
              </p:nvSpPr>
              <p:spPr>
                <a:xfrm>
                  <a:off x="3871919" y="184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79" name="Google Shape;2046;p140">
                <a:extLst>
                  <a:ext uri="{FF2B5EF4-FFF2-40B4-BE49-F238E27FC236}">
                    <a16:creationId xmlns:a16="http://schemas.microsoft.com/office/drawing/2014/main" id="{863FEE60-AC30-9741-B965-35EFB9FA2CD5}"/>
                  </a:ext>
                </a:extLst>
              </p:cNvPr>
              <p:cNvSpPr/>
              <p:nvPr/>
            </p:nvSpPr>
            <p:spPr>
              <a:xfrm>
                <a:off x="3933831" y="191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2047;p140">
                <a:extLst>
                  <a:ext uri="{FF2B5EF4-FFF2-40B4-BE49-F238E27FC236}">
                    <a16:creationId xmlns:a16="http://schemas.microsoft.com/office/drawing/2014/main" id="{14773403-8EBC-B94A-AED0-5FE1F2E3C7DB}"/>
                  </a:ext>
                </a:extLst>
              </p:cNvPr>
              <p:cNvSpPr/>
              <p:nvPr/>
            </p:nvSpPr>
            <p:spPr>
              <a:xfrm>
                <a:off x="3876681" y="19264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2048;p140">
                <a:extLst>
                  <a:ext uri="{FF2B5EF4-FFF2-40B4-BE49-F238E27FC236}">
                    <a16:creationId xmlns:a16="http://schemas.microsoft.com/office/drawing/2014/main" id="{9FBBFED8-1A57-3D4B-BD71-19CA42D007FF}"/>
                  </a:ext>
                </a:extLst>
              </p:cNvPr>
              <p:cNvSpPr/>
              <p:nvPr/>
            </p:nvSpPr>
            <p:spPr>
              <a:xfrm>
                <a:off x="3819531" y="19359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2049;p140">
                <a:extLst>
                  <a:ext uri="{FF2B5EF4-FFF2-40B4-BE49-F238E27FC236}">
                    <a16:creationId xmlns:a16="http://schemas.microsoft.com/office/drawing/2014/main" id="{E63A203A-2244-0C4C-B504-57874A65F68A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2050;p140">
                <a:extLst>
                  <a:ext uri="{FF2B5EF4-FFF2-40B4-BE49-F238E27FC236}">
                    <a16:creationId xmlns:a16="http://schemas.microsoft.com/office/drawing/2014/main" id="{7F30CDE4-A0FC-B94E-B1AE-88DE485D2B94}"/>
                  </a:ext>
                </a:extLst>
              </p:cNvPr>
              <p:cNvSpPr/>
              <p:nvPr/>
            </p:nvSpPr>
            <p:spPr>
              <a:xfrm>
                <a:off x="3705231" y="19573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2051;p140">
                <a:extLst>
                  <a:ext uri="{FF2B5EF4-FFF2-40B4-BE49-F238E27FC236}">
                    <a16:creationId xmlns:a16="http://schemas.microsoft.com/office/drawing/2014/main" id="{910A87AB-F1EA-2744-9BA2-A6332E3820A1}"/>
                  </a:ext>
                </a:extLst>
              </p:cNvPr>
              <p:cNvSpPr/>
              <p:nvPr/>
            </p:nvSpPr>
            <p:spPr>
              <a:xfrm>
                <a:off x="3645700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" name="Google Shape;2052;p140">
              <a:extLst>
                <a:ext uri="{FF2B5EF4-FFF2-40B4-BE49-F238E27FC236}">
                  <a16:creationId xmlns:a16="http://schemas.microsoft.com/office/drawing/2014/main" id="{AE57C6B4-EC52-CD44-8C1F-83626CE369E1}"/>
                </a:ext>
              </a:extLst>
            </p:cNvPr>
            <p:cNvGrpSpPr/>
            <p:nvPr/>
          </p:nvGrpSpPr>
          <p:grpSpPr>
            <a:xfrm rot="10800000" flipH="1">
              <a:off x="3643300" y="2253381"/>
              <a:ext cx="328613" cy="135869"/>
              <a:chOff x="3645700" y="1869287"/>
              <a:chExt cx="328613" cy="135869"/>
            </a:xfrm>
          </p:grpSpPr>
          <p:grpSp>
            <p:nvGrpSpPr>
              <p:cNvPr id="65" name="Google Shape;2053;p140">
                <a:extLst>
                  <a:ext uri="{FF2B5EF4-FFF2-40B4-BE49-F238E27FC236}">
                    <a16:creationId xmlns:a16="http://schemas.microsoft.com/office/drawing/2014/main" id="{1B00527A-C1C0-A14D-A1F9-08855955A156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66800"/>
                <a:chOff x="3645700" y="1869287"/>
                <a:chExt cx="323850" cy="66800"/>
              </a:xfrm>
            </p:grpSpPr>
            <p:sp>
              <p:nvSpPr>
                <p:cNvPr id="72" name="Google Shape;2054;p140">
                  <a:extLst>
                    <a:ext uri="{FF2B5EF4-FFF2-40B4-BE49-F238E27FC236}">
                      <a16:creationId xmlns:a16="http://schemas.microsoft.com/office/drawing/2014/main" id="{54076331-1603-2C4C-B1F9-F815A44749C7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3" name="Google Shape;2055;p140">
                  <a:extLst>
                    <a:ext uri="{FF2B5EF4-FFF2-40B4-BE49-F238E27FC236}">
                      <a16:creationId xmlns:a16="http://schemas.microsoft.com/office/drawing/2014/main" id="{AD4C3CBF-2229-8C46-9C5E-17BFBCDB7386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2056;p140">
                  <a:extLst>
                    <a:ext uri="{FF2B5EF4-FFF2-40B4-BE49-F238E27FC236}">
                      <a16:creationId xmlns:a16="http://schemas.microsoft.com/office/drawing/2014/main" id="{046989BA-1B4F-6C46-93F2-89E1B3AB3633}"/>
                    </a:ext>
                  </a:extLst>
                </p:cNvPr>
                <p:cNvSpPr/>
                <p:nvPr/>
              </p:nvSpPr>
              <p:spPr>
                <a:xfrm>
                  <a:off x="3760000" y="18788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5" name="Google Shape;2057;p140">
                  <a:extLst>
                    <a:ext uri="{FF2B5EF4-FFF2-40B4-BE49-F238E27FC236}">
                      <a16:creationId xmlns:a16="http://schemas.microsoft.com/office/drawing/2014/main" id="{3D0CA4CC-9DB5-9743-9787-28664B97DE31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6" name="Google Shape;2058;p140">
                  <a:extLst>
                    <a:ext uri="{FF2B5EF4-FFF2-40B4-BE49-F238E27FC236}">
                      <a16:creationId xmlns:a16="http://schemas.microsoft.com/office/drawing/2014/main" id="{04330E8C-EFEC-DA47-B5D8-4F441493A6DC}"/>
                    </a:ext>
                  </a:extLst>
                </p:cNvPr>
                <p:cNvSpPr/>
                <p:nvPr/>
              </p:nvSpPr>
              <p:spPr>
                <a:xfrm>
                  <a:off x="364570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7" name="Google Shape;2059;p140">
                  <a:extLst>
                    <a:ext uri="{FF2B5EF4-FFF2-40B4-BE49-F238E27FC236}">
                      <a16:creationId xmlns:a16="http://schemas.microsoft.com/office/drawing/2014/main" id="{C2EB5A37-C669-0246-AFDA-6F982D90899D}"/>
                    </a:ext>
                  </a:extLst>
                </p:cNvPr>
                <p:cNvSpPr/>
                <p:nvPr/>
              </p:nvSpPr>
              <p:spPr>
                <a:xfrm>
                  <a:off x="3874300" y="18716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66" name="Google Shape;2060;p140">
                <a:extLst>
                  <a:ext uri="{FF2B5EF4-FFF2-40B4-BE49-F238E27FC236}">
                    <a16:creationId xmlns:a16="http://schemas.microsoft.com/office/drawing/2014/main" id="{7E1EFDB3-AD61-DC4B-AB56-0086ADA30E37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2061;p140">
                <a:extLst>
                  <a:ext uri="{FF2B5EF4-FFF2-40B4-BE49-F238E27FC236}">
                    <a16:creationId xmlns:a16="http://schemas.microsoft.com/office/drawing/2014/main" id="{2D14AF19-EDEF-4549-823C-7E9139139651}"/>
                  </a:ext>
                </a:extLst>
              </p:cNvPr>
              <p:cNvSpPr/>
              <p:nvPr/>
            </p:nvSpPr>
            <p:spPr>
              <a:xfrm>
                <a:off x="3879063" y="19478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2062;p140">
                <a:extLst>
                  <a:ext uri="{FF2B5EF4-FFF2-40B4-BE49-F238E27FC236}">
                    <a16:creationId xmlns:a16="http://schemas.microsoft.com/office/drawing/2014/main" id="{F9D9D446-CE2D-FF45-9DCE-1DDC9DD482F0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2063;p140">
                <a:extLst>
                  <a:ext uri="{FF2B5EF4-FFF2-40B4-BE49-F238E27FC236}">
                    <a16:creationId xmlns:a16="http://schemas.microsoft.com/office/drawing/2014/main" id="{D0D3FB0A-E923-8F4C-980B-6AF1C8928C0E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2064;p140">
                <a:extLst>
                  <a:ext uri="{FF2B5EF4-FFF2-40B4-BE49-F238E27FC236}">
                    <a16:creationId xmlns:a16="http://schemas.microsoft.com/office/drawing/2014/main" id="{5496A011-85C0-164D-89F1-94276C7F76E2}"/>
                  </a:ext>
                </a:extLst>
              </p:cNvPr>
              <p:cNvSpPr/>
              <p:nvPr/>
            </p:nvSpPr>
            <p:spPr>
              <a:xfrm>
                <a:off x="3707613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2065;p140">
                <a:extLst>
                  <a:ext uri="{FF2B5EF4-FFF2-40B4-BE49-F238E27FC236}">
                    <a16:creationId xmlns:a16="http://schemas.microsoft.com/office/drawing/2014/main" id="{D2331038-144A-9441-A4E4-8AEC801F3458}"/>
                  </a:ext>
                </a:extLst>
              </p:cNvPr>
              <p:cNvSpPr/>
              <p:nvPr/>
            </p:nvSpPr>
            <p:spPr>
              <a:xfrm>
                <a:off x="3648081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" name="Google Shape;2066;p140">
              <a:extLst>
                <a:ext uri="{FF2B5EF4-FFF2-40B4-BE49-F238E27FC236}">
                  <a16:creationId xmlns:a16="http://schemas.microsoft.com/office/drawing/2014/main" id="{6A4506C5-C20B-A748-88EE-B24E967099F3}"/>
                </a:ext>
              </a:extLst>
            </p:cNvPr>
            <p:cNvGrpSpPr/>
            <p:nvPr/>
          </p:nvGrpSpPr>
          <p:grpSpPr>
            <a:xfrm>
              <a:off x="3649269" y="2172968"/>
              <a:ext cx="326231" cy="71563"/>
              <a:chOff x="3648081" y="1945487"/>
              <a:chExt cx="326231" cy="71563"/>
            </a:xfrm>
          </p:grpSpPr>
          <p:sp>
            <p:nvSpPr>
              <p:cNvPr id="59" name="Google Shape;2067;p140">
                <a:extLst>
                  <a:ext uri="{FF2B5EF4-FFF2-40B4-BE49-F238E27FC236}">
                    <a16:creationId xmlns:a16="http://schemas.microsoft.com/office/drawing/2014/main" id="{621F844D-B9DB-1346-B460-39014BA3D744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2068;p140">
                <a:extLst>
                  <a:ext uri="{FF2B5EF4-FFF2-40B4-BE49-F238E27FC236}">
                    <a16:creationId xmlns:a16="http://schemas.microsoft.com/office/drawing/2014/main" id="{89C033B4-5330-D349-A147-13C10BDA9ED0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2069;p140">
                <a:extLst>
                  <a:ext uri="{FF2B5EF4-FFF2-40B4-BE49-F238E27FC236}">
                    <a16:creationId xmlns:a16="http://schemas.microsoft.com/office/drawing/2014/main" id="{F4CA887F-1842-C64F-824F-BF9877EC1DB7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2070;p140">
                <a:extLst>
                  <a:ext uri="{FF2B5EF4-FFF2-40B4-BE49-F238E27FC236}">
                    <a16:creationId xmlns:a16="http://schemas.microsoft.com/office/drawing/2014/main" id="{92892F9D-B9A9-4B4B-96AD-CD39A52B2BF1}"/>
                  </a:ext>
                </a:extLst>
              </p:cNvPr>
              <p:cNvSpPr/>
              <p:nvPr/>
            </p:nvSpPr>
            <p:spPr>
              <a:xfrm>
                <a:off x="3764763" y="19573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2071;p140">
                <a:extLst>
                  <a:ext uri="{FF2B5EF4-FFF2-40B4-BE49-F238E27FC236}">
                    <a16:creationId xmlns:a16="http://schemas.microsoft.com/office/drawing/2014/main" id="{F1602A64-962F-924D-83A7-A72A6590F5EC}"/>
                  </a:ext>
                </a:extLst>
              </p:cNvPr>
              <p:cNvSpPr/>
              <p:nvPr/>
            </p:nvSpPr>
            <p:spPr>
              <a:xfrm>
                <a:off x="3707613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2072;p140">
                <a:extLst>
                  <a:ext uri="{FF2B5EF4-FFF2-40B4-BE49-F238E27FC236}">
                    <a16:creationId xmlns:a16="http://schemas.microsoft.com/office/drawing/2014/main" id="{D656C5BA-78F1-C44D-8C93-CB1E1C4361F2}"/>
                  </a:ext>
                </a:extLst>
              </p:cNvPr>
              <p:cNvSpPr/>
              <p:nvPr/>
            </p:nvSpPr>
            <p:spPr>
              <a:xfrm>
                <a:off x="3648081" y="196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69" name="Google Shape;2073;p140">
            <a:extLst>
              <a:ext uri="{FF2B5EF4-FFF2-40B4-BE49-F238E27FC236}">
                <a16:creationId xmlns:a16="http://schemas.microsoft.com/office/drawing/2014/main" id="{86271D56-5DCD-E440-B61C-C13CFC4E2B9C}"/>
              </a:ext>
            </a:extLst>
          </p:cNvPr>
          <p:cNvGrpSpPr/>
          <p:nvPr/>
        </p:nvGrpSpPr>
        <p:grpSpPr>
          <a:xfrm>
            <a:off x="5223029" y="2659010"/>
            <a:ext cx="525500" cy="1924533"/>
            <a:chOff x="4590333" y="1471086"/>
            <a:chExt cx="394125" cy="1443400"/>
          </a:xfrm>
        </p:grpSpPr>
        <p:sp>
          <p:nvSpPr>
            <p:cNvPr id="170" name="Google Shape;2074;p140">
              <a:extLst>
                <a:ext uri="{FF2B5EF4-FFF2-40B4-BE49-F238E27FC236}">
                  <a16:creationId xmlns:a16="http://schemas.microsoft.com/office/drawing/2014/main" id="{64FCDCC7-FB3E-6642-A1E0-376672372ABC}"/>
                </a:ext>
              </a:extLst>
            </p:cNvPr>
            <p:cNvSpPr/>
            <p:nvPr/>
          </p:nvSpPr>
          <p:spPr>
            <a:xfrm>
              <a:off x="4590333" y="1471086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708EC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2075;p140">
              <a:extLst>
                <a:ext uri="{FF2B5EF4-FFF2-40B4-BE49-F238E27FC236}">
                  <a16:creationId xmlns:a16="http://schemas.microsoft.com/office/drawing/2014/main" id="{D8823483-EC0F-5046-B770-993894BCDABE}"/>
                </a:ext>
              </a:extLst>
            </p:cNvPr>
            <p:cNvSpPr/>
            <p:nvPr/>
          </p:nvSpPr>
          <p:spPr>
            <a:xfrm>
              <a:off x="4590353" y="1502830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708EC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2076;p140">
            <a:extLst>
              <a:ext uri="{FF2B5EF4-FFF2-40B4-BE49-F238E27FC236}">
                <a16:creationId xmlns:a16="http://schemas.microsoft.com/office/drawing/2014/main" id="{1F54765C-23E3-F140-A1F1-FC68D3096349}"/>
              </a:ext>
            </a:extLst>
          </p:cNvPr>
          <p:cNvGrpSpPr/>
          <p:nvPr/>
        </p:nvGrpSpPr>
        <p:grpSpPr>
          <a:xfrm>
            <a:off x="5261128" y="2742459"/>
            <a:ext cx="443717" cy="1792192"/>
            <a:chOff x="4584388" y="1533673"/>
            <a:chExt cx="332788" cy="1344144"/>
          </a:xfrm>
        </p:grpSpPr>
        <p:grpSp>
          <p:nvGrpSpPr>
            <p:cNvPr id="173" name="Google Shape;2077;p140">
              <a:extLst>
                <a:ext uri="{FF2B5EF4-FFF2-40B4-BE49-F238E27FC236}">
                  <a16:creationId xmlns:a16="http://schemas.microsoft.com/office/drawing/2014/main" id="{602C314F-2CA9-6D41-B91F-B1B42772E31F}"/>
                </a:ext>
              </a:extLst>
            </p:cNvPr>
            <p:cNvGrpSpPr/>
            <p:nvPr/>
          </p:nvGrpSpPr>
          <p:grpSpPr>
            <a:xfrm>
              <a:off x="4586788" y="1860029"/>
              <a:ext cx="328613" cy="169194"/>
              <a:chOff x="3645700" y="1857381"/>
              <a:chExt cx="328613" cy="169194"/>
            </a:xfrm>
          </p:grpSpPr>
          <p:grpSp>
            <p:nvGrpSpPr>
              <p:cNvPr id="279" name="Google Shape;2078;p140">
                <a:extLst>
                  <a:ext uri="{FF2B5EF4-FFF2-40B4-BE49-F238E27FC236}">
                    <a16:creationId xmlns:a16="http://schemas.microsoft.com/office/drawing/2014/main" id="{ACC6B141-A815-1348-BDFB-3889058968F4}"/>
                  </a:ext>
                </a:extLst>
              </p:cNvPr>
              <p:cNvGrpSpPr/>
              <p:nvPr/>
            </p:nvGrpSpPr>
            <p:grpSpPr>
              <a:xfrm>
                <a:off x="3645700" y="1857381"/>
                <a:ext cx="323850" cy="97756"/>
                <a:chOff x="3645700" y="1857381"/>
                <a:chExt cx="323850" cy="97756"/>
              </a:xfrm>
            </p:grpSpPr>
            <p:sp>
              <p:nvSpPr>
                <p:cNvPr id="286" name="Google Shape;2079;p140">
                  <a:extLst>
                    <a:ext uri="{FF2B5EF4-FFF2-40B4-BE49-F238E27FC236}">
                      <a16:creationId xmlns:a16="http://schemas.microsoft.com/office/drawing/2014/main" id="{A07BA7C7-944F-1740-B270-309AFF2D053C}"/>
                    </a:ext>
                  </a:extLst>
                </p:cNvPr>
                <p:cNvSpPr/>
                <p:nvPr/>
              </p:nvSpPr>
              <p:spPr>
                <a:xfrm>
                  <a:off x="3931450" y="185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7" name="Google Shape;2080;p140">
                  <a:extLst>
                    <a:ext uri="{FF2B5EF4-FFF2-40B4-BE49-F238E27FC236}">
                      <a16:creationId xmlns:a16="http://schemas.microsoft.com/office/drawing/2014/main" id="{857E2FF2-BFD3-4143-BD85-DC2E89E42873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8" name="Google Shape;2081;p140">
                  <a:extLst>
                    <a:ext uri="{FF2B5EF4-FFF2-40B4-BE49-F238E27FC236}">
                      <a16:creationId xmlns:a16="http://schemas.microsoft.com/office/drawing/2014/main" id="{F6B958A8-A8CD-6B47-A6F3-50258AD5A73E}"/>
                    </a:ext>
                  </a:extLst>
                </p:cNvPr>
                <p:cNvSpPr/>
                <p:nvPr/>
              </p:nvSpPr>
              <p:spPr>
                <a:xfrm>
                  <a:off x="376000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9" name="Google Shape;2082;p140">
                  <a:extLst>
                    <a:ext uri="{FF2B5EF4-FFF2-40B4-BE49-F238E27FC236}">
                      <a16:creationId xmlns:a16="http://schemas.microsoft.com/office/drawing/2014/main" id="{DF1D9C21-2F93-7F40-BD8B-AC7561402F0B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0" name="Google Shape;2083;p140">
                  <a:extLst>
                    <a:ext uri="{FF2B5EF4-FFF2-40B4-BE49-F238E27FC236}">
                      <a16:creationId xmlns:a16="http://schemas.microsoft.com/office/drawing/2014/main" id="{F0552902-B18B-BE4D-8681-7522313AAF85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1" name="Google Shape;2084;p140">
                  <a:extLst>
                    <a:ext uri="{FF2B5EF4-FFF2-40B4-BE49-F238E27FC236}">
                      <a16:creationId xmlns:a16="http://schemas.microsoft.com/office/drawing/2014/main" id="{366A1541-8F44-3D46-A831-1EFE9C76D5A9}"/>
                    </a:ext>
                  </a:extLst>
                </p:cNvPr>
                <p:cNvSpPr/>
                <p:nvPr/>
              </p:nvSpPr>
              <p:spPr>
                <a:xfrm>
                  <a:off x="3874300" y="18669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80" name="Google Shape;2085;p140">
                <a:extLst>
                  <a:ext uri="{FF2B5EF4-FFF2-40B4-BE49-F238E27FC236}">
                    <a16:creationId xmlns:a16="http://schemas.microsoft.com/office/drawing/2014/main" id="{2F690A09-A6F9-AF4B-B61C-643DE4C6D7DC}"/>
                  </a:ext>
                </a:extLst>
              </p:cNvPr>
              <p:cNvSpPr/>
              <p:nvPr/>
            </p:nvSpPr>
            <p:spPr>
              <a:xfrm>
                <a:off x="3936213" y="19335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086;p140">
                <a:extLst>
                  <a:ext uri="{FF2B5EF4-FFF2-40B4-BE49-F238E27FC236}">
                    <a16:creationId xmlns:a16="http://schemas.microsoft.com/office/drawing/2014/main" id="{C4DD84A6-91C2-1B4A-80FE-2CA9D58D89BD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087;p140">
                <a:extLst>
                  <a:ext uri="{FF2B5EF4-FFF2-40B4-BE49-F238E27FC236}">
                    <a16:creationId xmlns:a16="http://schemas.microsoft.com/office/drawing/2014/main" id="{A917E540-B8A9-9847-91C5-54A51B785F99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088;p140">
                <a:extLst>
                  <a:ext uri="{FF2B5EF4-FFF2-40B4-BE49-F238E27FC236}">
                    <a16:creationId xmlns:a16="http://schemas.microsoft.com/office/drawing/2014/main" id="{D51EA217-C073-9148-8177-70EB7EC72C04}"/>
                  </a:ext>
                </a:extLst>
              </p:cNvPr>
              <p:cNvSpPr/>
              <p:nvPr/>
            </p:nvSpPr>
            <p:spPr>
              <a:xfrm>
                <a:off x="376476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089;p140">
                <a:extLst>
                  <a:ext uri="{FF2B5EF4-FFF2-40B4-BE49-F238E27FC236}">
                    <a16:creationId xmlns:a16="http://schemas.microsoft.com/office/drawing/2014/main" id="{9985022F-F3C2-9341-87FA-AAEF81F7261E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090;p140">
                <a:extLst>
                  <a:ext uri="{FF2B5EF4-FFF2-40B4-BE49-F238E27FC236}">
                    <a16:creationId xmlns:a16="http://schemas.microsoft.com/office/drawing/2014/main" id="{9C2913F9-786B-CE47-B1DB-58C6010F0200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4" name="Google Shape;2091;p140">
              <a:extLst>
                <a:ext uri="{FF2B5EF4-FFF2-40B4-BE49-F238E27FC236}">
                  <a16:creationId xmlns:a16="http://schemas.microsoft.com/office/drawing/2014/main" id="{2524F67E-A080-074C-9217-94283B609707}"/>
                </a:ext>
              </a:extLst>
            </p:cNvPr>
            <p:cNvGrpSpPr/>
            <p:nvPr/>
          </p:nvGrpSpPr>
          <p:grpSpPr>
            <a:xfrm>
              <a:off x="4588563" y="1693210"/>
              <a:ext cx="328613" cy="190625"/>
              <a:chOff x="3645700" y="1845474"/>
              <a:chExt cx="328613" cy="190625"/>
            </a:xfrm>
          </p:grpSpPr>
          <p:grpSp>
            <p:nvGrpSpPr>
              <p:cNvPr id="266" name="Google Shape;2092;p140">
                <a:extLst>
                  <a:ext uri="{FF2B5EF4-FFF2-40B4-BE49-F238E27FC236}">
                    <a16:creationId xmlns:a16="http://schemas.microsoft.com/office/drawing/2014/main" id="{AFB0B7E2-39A1-0A44-A482-45F385AEA5DE}"/>
                  </a:ext>
                </a:extLst>
              </p:cNvPr>
              <p:cNvGrpSpPr/>
              <p:nvPr/>
            </p:nvGrpSpPr>
            <p:grpSpPr>
              <a:xfrm>
                <a:off x="3645700" y="1845474"/>
                <a:ext cx="323850" cy="116806"/>
                <a:chOff x="3645700" y="1845474"/>
                <a:chExt cx="323850" cy="116806"/>
              </a:xfrm>
            </p:grpSpPr>
            <p:sp>
              <p:nvSpPr>
                <p:cNvPr id="273" name="Google Shape;2093;p140">
                  <a:extLst>
                    <a:ext uri="{FF2B5EF4-FFF2-40B4-BE49-F238E27FC236}">
                      <a16:creationId xmlns:a16="http://schemas.microsoft.com/office/drawing/2014/main" id="{D7DC7521-CE3E-FF4F-9786-0A8797D8B749}"/>
                    </a:ext>
                  </a:extLst>
                </p:cNvPr>
                <p:cNvSpPr/>
                <p:nvPr/>
              </p:nvSpPr>
              <p:spPr>
                <a:xfrm>
                  <a:off x="3931450" y="184547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4" name="Google Shape;2094;p140">
                  <a:extLst>
                    <a:ext uri="{FF2B5EF4-FFF2-40B4-BE49-F238E27FC236}">
                      <a16:creationId xmlns:a16="http://schemas.microsoft.com/office/drawing/2014/main" id="{3F03B231-361E-C149-93DA-709E0DB0F7CB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5" name="Google Shape;2095;p140">
                  <a:extLst>
                    <a:ext uri="{FF2B5EF4-FFF2-40B4-BE49-F238E27FC236}">
                      <a16:creationId xmlns:a16="http://schemas.microsoft.com/office/drawing/2014/main" id="{7CF4E0F5-AD96-D44E-A76E-33A1BD744A09}"/>
                    </a:ext>
                  </a:extLst>
                </p:cNvPr>
                <p:cNvSpPr/>
                <p:nvPr/>
              </p:nvSpPr>
              <p:spPr>
                <a:xfrm>
                  <a:off x="3760000" y="188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6" name="Google Shape;2096;p140">
                  <a:extLst>
                    <a:ext uri="{FF2B5EF4-FFF2-40B4-BE49-F238E27FC236}">
                      <a16:creationId xmlns:a16="http://schemas.microsoft.com/office/drawing/2014/main" id="{1AE80B08-E05F-234E-9345-B5D89069F1A7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7" name="Google Shape;2097;p140">
                  <a:extLst>
                    <a:ext uri="{FF2B5EF4-FFF2-40B4-BE49-F238E27FC236}">
                      <a16:creationId xmlns:a16="http://schemas.microsoft.com/office/drawing/2014/main" id="{665FF94A-A74A-CA44-930D-880F56C3B943}"/>
                    </a:ext>
                  </a:extLst>
                </p:cNvPr>
                <p:cNvSpPr/>
                <p:nvPr/>
              </p:nvSpPr>
              <p:spPr>
                <a:xfrm>
                  <a:off x="3645700" y="190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8" name="Google Shape;2098;p140">
                  <a:extLst>
                    <a:ext uri="{FF2B5EF4-FFF2-40B4-BE49-F238E27FC236}">
                      <a16:creationId xmlns:a16="http://schemas.microsoft.com/office/drawing/2014/main" id="{B0A6042D-1E0F-F945-AF37-CD25FAA55FBA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67" name="Google Shape;2099;p140">
                <a:extLst>
                  <a:ext uri="{FF2B5EF4-FFF2-40B4-BE49-F238E27FC236}">
                    <a16:creationId xmlns:a16="http://schemas.microsoft.com/office/drawing/2014/main" id="{46847820-7E31-FD44-AF68-C04ACA4AAA95}"/>
                  </a:ext>
                </a:extLst>
              </p:cNvPr>
              <p:cNvSpPr/>
              <p:nvPr/>
            </p:nvSpPr>
            <p:spPr>
              <a:xfrm>
                <a:off x="3936213" y="193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100;p140">
                <a:extLst>
                  <a:ext uri="{FF2B5EF4-FFF2-40B4-BE49-F238E27FC236}">
                    <a16:creationId xmlns:a16="http://schemas.microsoft.com/office/drawing/2014/main" id="{8B8FECD3-AF34-7C47-A113-FA07520F86BA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101;p140">
                <a:extLst>
                  <a:ext uri="{FF2B5EF4-FFF2-40B4-BE49-F238E27FC236}">
                    <a16:creationId xmlns:a16="http://schemas.microsoft.com/office/drawing/2014/main" id="{A0238C36-EF6D-DE4C-AEE2-6090BEDB16F3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102;p140">
                <a:extLst>
                  <a:ext uri="{FF2B5EF4-FFF2-40B4-BE49-F238E27FC236}">
                    <a16:creationId xmlns:a16="http://schemas.microsoft.com/office/drawing/2014/main" id="{32778CFE-E18E-DE44-840D-DCBB89E6139A}"/>
                  </a:ext>
                </a:extLst>
              </p:cNvPr>
              <p:cNvSpPr/>
              <p:nvPr/>
            </p:nvSpPr>
            <p:spPr>
              <a:xfrm>
                <a:off x="3764763" y="19621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103;p140">
                <a:extLst>
                  <a:ext uri="{FF2B5EF4-FFF2-40B4-BE49-F238E27FC236}">
                    <a16:creationId xmlns:a16="http://schemas.microsoft.com/office/drawing/2014/main" id="{61DC643E-A4D2-DF40-A6CC-392F867964DB}"/>
                  </a:ext>
                </a:extLst>
              </p:cNvPr>
              <p:cNvSpPr/>
              <p:nvPr/>
            </p:nvSpPr>
            <p:spPr>
              <a:xfrm>
                <a:off x="370523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104;p140">
                <a:extLst>
                  <a:ext uri="{FF2B5EF4-FFF2-40B4-BE49-F238E27FC236}">
                    <a16:creationId xmlns:a16="http://schemas.microsoft.com/office/drawing/2014/main" id="{075EC2E5-C55F-D245-9C97-FDC774E05783}"/>
                  </a:ext>
                </a:extLst>
              </p:cNvPr>
              <p:cNvSpPr/>
              <p:nvPr/>
            </p:nvSpPr>
            <p:spPr>
              <a:xfrm>
                <a:off x="3645700" y="19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5" name="Google Shape;2105;p140">
              <a:extLst>
                <a:ext uri="{FF2B5EF4-FFF2-40B4-BE49-F238E27FC236}">
                  <a16:creationId xmlns:a16="http://schemas.microsoft.com/office/drawing/2014/main" id="{A3AEBADF-33A7-AE40-8C92-E4AF11367BF9}"/>
                </a:ext>
              </a:extLst>
            </p:cNvPr>
            <p:cNvGrpSpPr/>
            <p:nvPr/>
          </p:nvGrpSpPr>
          <p:grpSpPr>
            <a:xfrm>
              <a:off x="4588563" y="1533673"/>
              <a:ext cx="326231" cy="209675"/>
              <a:chOff x="3645700" y="1826424"/>
              <a:chExt cx="326231" cy="209675"/>
            </a:xfrm>
          </p:grpSpPr>
          <p:grpSp>
            <p:nvGrpSpPr>
              <p:cNvPr id="253" name="Google Shape;2106;p140">
                <a:extLst>
                  <a:ext uri="{FF2B5EF4-FFF2-40B4-BE49-F238E27FC236}">
                    <a16:creationId xmlns:a16="http://schemas.microsoft.com/office/drawing/2014/main" id="{E3EC55C0-295E-DA4F-9DEA-4BDD56C8E5A9}"/>
                  </a:ext>
                </a:extLst>
              </p:cNvPr>
              <p:cNvGrpSpPr/>
              <p:nvPr/>
            </p:nvGrpSpPr>
            <p:grpSpPr>
              <a:xfrm>
                <a:off x="3645700" y="1826424"/>
                <a:ext cx="321469" cy="135856"/>
                <a:chOff x="3645700" y="1826424"/>
                <a:chExt cx="321469" cy="135856"/>
              </a:xfrm>
            </p:grpSpPr>
            <p:sp>
              <p:nvSpPr>
                <p:cNvPr id="260" name="Google Shape;2107;p140">
                  <a:extLst>
                    <a:ext uri="{FF2B5EF4-FFF2-40B4-BE49-F238E27FC236}">
                      <a16:creationId xmlns:a16="http://schemas.microsoft.com/office/drawing/2014/main" id="{7E694388-BE32-844D-BB87-26926CCAEDF2}"/>
                    </a:ext>
                  </a:extLst>
                </p:cNvPr>
                <p:cNvSpPr/>
                <p:nvPr/>
              </p:nvSpPr>
              <p:spPr>
                <a:xfrm>
                  <a:off x="3929069" y="18264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1" name="Google Shape;2108;p140">
                  <a:extLst>
                    <a:ext uri="{FF2B5EF4-FFF2-40B4-BE49-F238E27FC236}">
                      <a16:creationId xmlns:a16="http://schemas.microsoft.com/office/drawing/2014/main" id="{9C0B9CCB-434E-3943-AA33-7E6F62EE0C43}"/>
                    </a:ext>
                  </a:extLst>
                </p:cNvPr>
                <p:cNvSpPr/>
                <p:nvPr/>
              </p:nvSpPr>
              <p:spPr>
                <a:xfrm>
                  <a:off x="3814769" y="18597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2" name="Google Shape;2109;p140">
                  <a:extLst>
                    <a:ext uri="{FF2B5EF4-FFF2-40B4-BE49-F238E27FC236}">
                      <a16:creationId xmlns:a16="http://schemas.microsoft.com/office/drawing/2014/main" id="{1D8F5338-313C-D64F-8205-96F56ECFFBC2}"/>
                    </a:ext>
                  </a:extLst>
                </p:cNvPr>
                <p:cNvSpPr/>
                <p:nvPr/>
              </p:nvSpPr>
              <p:spPr>
                <a:xfrm>
                  <a:off x="3760000" y="187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3" name="Google Shape;2110;p140">
                  <a:extLst>
                    <a:ext uri="{FF2B5EF4-FFF2-40B4-BE49-F238E27FC236}">
                      <a16:creationId xmlns:a16="http://schemas.microsoft.com/office/drawing/2014/main" id="{EE11EAE7-C67D-E740-BDA1-5E0C66153808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4" name="Google Shape;2111;p140">
                  <a:extLst>
                    <a:ext uri="{FF2B5EF4-FFF2-40B4-BE49-F238E27FC236}">
                      <a16:creationId xmlns:a16="http://schemas.microsoft.com/office/drawing/2014/main" id="{5EC25EFE-353E-7A40-8642-7A37F282BD67}"/>
                    </a:ext>
                  </a:extLst>
                </p:cNvPr>
                <p:cNvSpPr/>
                <p:nvPr/>
              </p:nvSpPr>
              <p:spPr>
                <a:xfrm>
                  <a:off x="3645700" y="19073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5" name="Google Shape;2112;p140">
                  <a:extLst>
                    <a:ext uri="{FF2B5EF4-FFF2-40B4-BE49-F238E27FC236}">
                      <a16:creationId xmlns:a16="http://schemas.microsoft.com/office/drawing/2014/main" id="{BA0AC7D5-DD6D-9A43-8721-C5FC8B1A92A8}"/>
                    </a:ext>
                  </a:extLst>
                </p:cNvPr>
                <p:cNvSpPr/>
                <p:nvPr/>
              </p:nvSpPr>
              <p:spPr>
                <a:xfrm>
                  <a:off x="3871919" y="18478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54" name="Google Shape;2113;p140">
                <a:extLst>
                  <a:ext uri="{FF2B5EF4-FFF2-40B4-BE49-F238E27FC236}">
                    <a16:creationId xmlns:a16="http://schemas.microsoft.com/office/drawing/2014/main" id="{A8732EBB-E7E2-0749-8A1C-E441C3D6A0C7}"/>
                  </a:ext>
                </a:extLst>
              </p:cNvPr>
              <p:cNvSpPr/>
              <p:nvPr/>
            </p:nvSpPr>
            <p:spPr>
              <a:xfrm>
                <a:off x="3933831" y="191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114;p140">
                <a:extLst>
                  <a:ext uri="{FF2B5EF4-FFF2-40B4-BE49-F238E27FC236}">
                    <a16:creationId xmlns:a16="http://schemas.microsoft.com/office/drawing/2014/main" id="{3902D5D3-CF12-D14A-B2DF-48D2B2131FD0}"/>
                  </a:ext>
                </a:extLst>
              </p:cNvPr>
              <p:cNvSpPr/>
              <p:nvPr/>
            </p:nvSpPr>
            <p:spPr>
              <a:xfrm>
                <a:off x="3876681" y="19264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115;p140">
                <a:extLst>
                  <a:ext uri="{FF2B5EF4-FFF2-40B4-BE49-F238E27FC236}">
                    <a16:creationId xmlns:a16="http://schemas.microsoft.com/office/drawing/2014/main" id="{F1D001A2-9E88-1244-AB54-900E5C918989}"/>
                  </a:ext>
                </a:extLst>
              </p:cNvPr>
              <p:cNvSpPr/>
              <p:nvPr/>
            </p:nvSpPr>
            <p:spPr>
              <a:xfrm>
                <a:off x="3819531" y="19359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116;p140">
                <a:extLst>
                  <a:ext uri="{FF2B5EF4-FFF2-40B4-BE49-F238E27FC236}">
                    <a16:creationId xmlns:a16="http://schemas.microsoft.com/office/drawing/2014/main" id="{4B102872-BDED-FE41-9FC8-D26D17AF77F9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117;p140">
                <a:extLst>
                  <a:ext uri="{FF2B5EF4-FFF2-40B4-BE49-F238E27FC236}">
                    <a16:creationId xmlns:a16="http://schemas.microsoft.com/office/drawing/2014/main" id="{DCB975EB-3EEB-D54D-80CB-53BDAF4AF422}"/>
                  </a:ext>
                </a:extLst>
              </p:cNvPr>
              <p:cNvSpPr/>
              <p:nvPr/>
            </p:nvSpPr>
            <p:spPr>
              <a:xfrm>
                <a:off x="3705231" y="196691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118;p140">
                <a:extLst>
                  <a:ext uri="{FF2B5EF4-FFF2-40B4-BE49-F238E27FC236}">
                    <a16:creationId xmlns:a16="http://schemas.microsoft.com/office/drawing/2014/main" id="{38C6AF23-740E-EB45-B41A-F5A395BCCBFA}"/>
                  </a:ext>
                </a:extLst>
              </p:cNvPr>
              <p:cNvSpPr/>
              <p:nvPr/>
            </p:nvSpPr>
            <p:spPr>
              <a:xfrm>
                <a:off x="3645700" y="19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" name="Google Shape;2119;p140">
              <a:extLst>
                <a:ext uri="{FF2B5EF4-FFF2-40B4-BE49-F238E27FC236}">
                  <a16:creationId xmlns:a16="http://schemas.microsoft.com/office/drawing/2014/main" id="{764DA523-8391-734C-8BF4-5E1FBFC1DE49}"/>
                </a:ext>
              </a:extLst>
            </p:cNvPr>
            <p:cNvGrpSpPr/>
            <p:nvPr/>
          </p:nvGrpSpPr>
          <p:grpSpPr>
            <a:xfrm>
              <a:off x="4586788" y="2019592"/>
              <a:ext cx="328613" cy="157288"/>
              <a:chOff x="3645700" y="1869287"/>
              <a:chExt cx="328613" cy="157288"/>
            </a:xfrm>
          </p:grpSpPr>
          <p:grpSp>
            <p:nvGrpSpPr>
              <p:cNvPr id="240" name="Google Shape;2120;p140">
                <a:extLst>
                  <a:ext uri="{FF2B5EF4-FFF2-40B4-BE49-F238E27FC236}">
                    <a16:creationId xmlns:a16="http://schemas.microsoft.com/office/drawing/2014/main" id="{EA97CED9-886E-B64F-ACCE-0B7BCF93C8DC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85850"/>
                <a:chOff x="3645700" y="1869287"/>
                <a:chExt cx="323850" cy="85850"/>
              </a:xfrm>
            </p:grpSpPr>
            <p:sp>
              <p:nvSpPr>
                <p:cNvPr id="247" name="Google Shape;2121;p140">
                  <a:extLst>
                    <a:ext uri="{FF2B5EF4-FFF2-40B4-BE49-F238E27FC236}">
                      <a16:creationId xmlns:a16="http://schemas.microsoft.com/office/drawing/2014/main" id="{36686E61-550A-AF4D-8FD1-F1D2F6908A5B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8" name="Google Shape;2122;p140">
                  <a:extLst>
                    <a:ext uri="{FF2B5EF4-FFF2-40B4-BE49-F238E27FC236}">
                      <a16:creationId xmlns:a16="http://schemas.microsoft.com/office/drawing/2014/main" id="{A5EB56E4-AD61-CA48-AF0F-157DDB07C07F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9" name="Google Shape;2123;p140">
                  <a:extLst>
                    <a:ext uri="{FF2B5EF4-FFF2-40B4-BE49-F238E27FC236}">
                      <a16:creationId xmlns:a16="http://schemas.microsoft.com/office/drawing/2014/main" id="{37ED1082-5019-874D-BDB0-B8849EE61109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50" name="Google Shape;2124;p140">
                  <a:extLst>
                    <a:ext uri="{FF2B5EF4-FFF2-40B4-BE49-F238E27FC236}">
                      <a16:creationId xmlns:a16="http://schemas.microsoft.com/office/drawing/2014/main" id="{A64D3EF3-5DAC-6240-B63D-46C2F7BC07F8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51" name="Google Shape;2125;p140">
                  <a:extLst>
                    <a:ext uri="{FF2B5EF4-FFF2-40B4-BE49-F238E27FC236}">
                      <a16:creationId xmlns:a16="http://schemas.microsoft.com/office/drawing/2014/main" id="{03DF1A35-198E-2C40-A706-D956BC8B25CE}"/>
                    </a:ext>
                  </a:extLst>
                </p:cNvPr>
                <p:cNvSpPr/>
                <p:nvPr/>
              </p:nvSpPr>
              <p:spPr>
                <a:xfrm>
                  <a:off x="3645700" y="19002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52" name="Google Shape;2126;p140">
                  <a:extLst>
                    <a:ext uri="{FF2B5EF4-FFF2-40B4-BE49-F238E27FC236}">
                      <a16:creationId xmlns:a16="http://schemas.microsoft.com/office/drawing/2014/main" id="{7FCE426D-4965-4440-9367-71EB44A6AB3D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41" name="Google Shape;2127;p140">
                <a:extLst>
                  <a:ext uri="{FF2B5EF4-FFF2-40B4-BE49-F238E27FC236}">
                    <a16:creationId xmlns:a16="http://schemas.microsoft.com/office/drawing/2014/main" id="{4ED0DFD8-4F4C-514E-B068-83FD2E78A62A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128;p140">
                <a:extLst>
                  <a:ext uri="{FF2B5EF4-FFF2-40B4-BE49-F238E27FC236}">
                    <a16:creationId xmlns:a16="http://schemas.microsoft.com/office/drawing/2014/main" id="{87664718-5752-1643-BC25-1251D6ACEE30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129;p140">
                <a:extLst>
                  <a:ext uri="{FF2B5EF4-FFF2-40B4-BE49-F238E27FC236}">
                    <a16:creationId xmlns:a16="http://schemas.microsoft.com/office/drawing/2014/main" id="{B393F5A8-4409-164A-97ED-B1B6B0D4C35C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130;p140">
                <a:extLst>
                  <a:ext uri="{FF2B5EF4-FFF2-40B4-BE49-F238E27FC236}">
                    <a16:creationId xmlns:a16="http://schemas.microsoft.com/office/drawing/2014/main" id="{5003421D-3105-9044-9CA9-3A1F1368A4CA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131;p140">
                <a:extLst>
                  <a:ext uri="{FF2B5EF4-FFF2-40B4-BE49-F238E27FC236}">
                    <a16:creationId xmlns:a16="http://schemas.microsoft.com/office/drawing/2014/main" id="{BE99D494-1D53-1448-BD52-6CE793130912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132;p140">
                <a:extLst>
                  <a:ext uri="{FF2B5EF4-FFF2-40B4-BE49-F238E27FC236}">
                    <a16:creationId xmlns:a16="http://schemas.microsoft.com/office/drawing/2014/main" id="{B7AC7C57-D05F-F847-841C-551E007248F3}"/>
                  </a:ext>
                </a:extLst>
              </p:cNvPr>
              <p:cNvSpPr/>
              <p:nvPr/>
            </p:nvSpPr>
            <p:spPr>
              <a:xfrm>
                <a:off x="3648081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7" name="Google Shape;2133;p140">
              <a:extLst>
                <a:ext uri="{FF2B5EF4-FFF2-40B4-BE49-F238E27FC236}">
                  <a16:creationId xmlns:a16="http://schemas.microsoft.com/office/drawing/2014/main" id="{CB9798EF-AA80-7F41-9A1B-5A61B5871A20}"/>
                </a:ext>
              </a:extLst>
            </p:cNvPr>
            <p:cNvGrpSpPr/>
            <p:nvPr/>
          </p:nvGrpSpPr>
          <p:grpSpPr>
            <a:xfrm rot="10800000" flipH="1">
              <a:off x="4584388" y="2394173"/>
              <a:ext cx="328613" cy="154906"/>
              <a:chOff x="3645700" y="1859762"/>
              <a:chExt cx="328613" cy="154906"/>
            </a:xfrm>
          </p:grpSpPr>
          <p:grpSp>
            <p:nvGrpSpPr>
              <p:cNvPr id="227" name="Google Shape;2134;p140">
                <a:extLst>
                  <a:ext uri="{FF2B5EF4-FFF2-40B4-BE49-F238E27FC236}">
                    <a16:creationId xmlns:a16="http://schemas.microsoft.com/office/drawing/2014/main" id="{59C710B7-9873-E84C-9996-CF8CAC2DCE13}"/>
                  </a:ext>
                </a:extLst>
              </p:cNvPr>
              <p:cNvGrpSpPr/>
              <p:nvPr/>
            </p:nvGrpSpPr>
            <p:grpSpPr>
              <a:xfrm>
                <a:off x="3645700" y="1859762"/>
                <a:ext cx="323850" cy="83469"/>
                <a:chOff x="3645700" y="1859762"/>
                <a:chExt cx="323850" cy="83469"/>
              </a:xfrm>
            </p:grpSpPr>
            <p:sp>
              <p:nvSpPr>
                <p:cNvPr id="234" name="Google Shape;2135;p140">
                  <a:extLst>
                    <a:ext uri="{FF2B5EF4-FFF2-40B4-BE49-F238E27FC236}">
                      <a16:creationId xmlns:a16="http://schemas.microsoft.com/office/drawing/2014/main" id="{FD3843A4-BAD0-E046-9093-346E4FD57C02}"/>
                    </a:ext>
                  </a:extLst>
                </p:cNvPr>
                <p:cNvSpPr/>
                <p:nvPr/>
              </p:nvSpPr>
              <p:spPr>
                <a:xfrm>
                  <a:off x="3931450" y="1859762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" name="Google Shape;2136;p140">
                  <a:extLst>
                    <a:ext uri="{FF2B5EF4-FFF2-40B4-BE49-F238E27FC236}">
                      <a16:creationId xmlns:a16="http://schemas.microsoft.com/office/drawing/2014/main" id="{0F9E02E3-7DAA-6A49-9E7D-E5670CABB85F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6" name="Google Shape;2137;p140">
                  <a:extLst>
                    <a:ext uri="{FF2B5EF4-FFF2-40B4-BE49-F238E27FC236}">
                      <a16:creationId xmlns:a16="http://schemas.microsoft.com/office/drawing/2014/main" id="{C2CFBAB3-816F-4448-848A-1B7A33610ED2}"/>
                    </a:ext>
                  </a:extLst>
                </p:cNvPr>
                <p:cNvSpPr/>
                <p:nvPr/>
              </p:nvSpPr>
              <p:spPr>
                <a:xfrm>
                  <a:off x="3760000" y="187643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7" name="Google Shape;2138;p140">
                  <a:extLst>
                    <a:ext uri="{FF2B5EF4-FFF2-40B4-BE49-F238E27FC236}">
                      <a16:creationId xmlns:a16="http://schemas.microsoft.com/office/drawing/2014/main" id="{0A02D531-60A6-884B-9A6E-AA9C80BB6CB7}"/>
                    </a:ext>
                  </a:extLst>
                </p:cNvPr>
                <p:cNvSpPr/>
                <p:nvPr/>
              </p:nvSpPr>
              <p:spPr>
                <a:xfrm>
                  <a:off x="370285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8" name="Google Shape;2139;p140">
                  <a:extLst>
                    <a:ext uri="{FF2B5EF4-FFF2-40B4-BE49-F238E27FC236}">
                      <a16:creationId xmlns:a16="http://schemas.microsoft.com/office/drawing/2014/main" id="{664D913B-8F9E-E645-A07D-DD385A8AFD97}"/>
                    </a:ext>
                  </a:extLst>
                </p:cNvPr>
                <p:cNvSpPr/>
                <p:nvPr/>
              </p:nvSpPr>
              <p:spPr>
                <a:xfrm>
                  <a:off x="3645700" y="18883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9" name="Google Shape;2140;p140">
                  <a:extLst>
                    <a:ext uri="{FF2B5EF4-FFF2-40B4-BE49-F238E27FC236}">
                      <a16:creationId xmlns:a16="http://schemas.microsoft.com/office/drawing/2014/main" id="{EAA79A54-6D31-4045-888C-8B2A5048D183}"/>
                    </a:ext>
                  </a:extLst>
                </p:cNvPr>
                <p:cNvSpPr/>
                <p:nvPr/>
              </p:nvSpPr>
              <p:spPr>
                <a:xfrm>
                  <a:off x="3874300" y="18669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28" name="Google Shape;2141;p140">
                <a:extLst>
                  <a:ext uri="{FF2B5EF4-FFF2-40B4-BE49-F238E27FC236}">
                    <a16:creationId xmlns:a16="http://schemas.microsoft.com/office/drawing/2014/main" id="{F9C91D08-37E9-594A-BC41-5B9D6F1FCD75}"/>
                  </a:ext>
                </a:extLst>
              </p:cNvPr>
              <p:cNvSpPr/>
              <p:nvPr/>
            </p:nvSpPr>
            <p:spPr>
              <a:xfrm>
                <a:off x="3936213" y="193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2142;p140">
                <a:extLst>
                  <a:ext uri="{FF2B5EF4-FFF2-40B4-BE49-F238E27FC236}">
                    <a16:creationId xmlns:a16="http://schemas.microsoft.com/office/drawing/2014/main" id="{EAC58672-98AE-E04C-8936-BFB662FEABC5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2143;p140">
                <a:extLst>
                  <a:ext uri="{FF2B5EF4-FFF2-40B4-BE49-F238E27FC236}">
                    <a16:creationId xmlns:a16="http://schemas.microsoft.com/office/drawing/2014/main" id="{A7B17685-0B5D-EC4E-B593-2EB09E84C6CF}"/>
                  </a:ext>
                </a:extLst>
              </p:cNvPr>
              <p:cNvSpPr/>
              <p:nvPr/>
            </p:nvSpPr>
            <p:spPr>
              <a:xfrm>
                <a:off x="3821913" y="19478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2144;p140">
                <a:extLst>
                  <a:ext uri="{FF2B5EF4-FFF2-40B4-BE49-F238E27FC236}">
                    <a16:creationId xmlns:a16="http://schemas.microsoft.com/office/drawing/2014/main" id="{9F713F31-EBC5-C648-A49E-855AFB6B20DA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2145;p140">
                <a:extLst>
                  <a:ext uri="{FF2B5EF4-FFF2-40B4-BE49-F238E27FC236}">
                    <a16:creationId xmlns:a16="http://schemas.microsoft.com/office/drawing/2014/main" id="{AA921D3E-8F2F-8F4F-9EFD-E481E3A125F1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2146;p140">
                <a:extLst>
                  <a:ext uri="{FF2B5EF4-FFF2-40B4-BE49-F238E27FC236}">
                    <a16:creationId xmlns:a16="http://schemas.microsoft.com/office/drawing/2014/main" id="{595BF484-3953-0141-8FC9-D26E70CF0298}"/>
                  </a:ext>
                </a:extLst>
              </p:cNvPr>
              <p:cNvSpPr/>
              <p:nvPr/>
            </p:nvSpPr>
            <p:spPr>
              <a:xfrm>
                <a:off x="3648081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8" name="Google Shape;2147;p140">
              <a:extLst>
                <a:ext uri="{FF2B5EF4-FFF2-40B4-BE49-F238E27FC236}">
                  <a16:creationId xmlns:a16="http://schemas.microsoft.com/office/drawing/2014/main" id="{E33AA8A4-4B69-1845-87EF-BE870784D0A9}"/>
                </a:ext>
              </a:extLst>
            </p:cNvPr>
            <p:cNvGrpSpPr/>
            <p:nvPr/>
          </p:nvGrpSpPr>
          <p:grpSpPr>
            <a:xfrm rot="10800000" flipH="1">
              <a:off x="4586163" y="2534798"/>
              <a:ext cx="328613" cy="176338"/>
              <a:chOff x="3645700" y="1852618"/>
              <a:chExt cx="328613" cy="176338"/>
            </a:xfrm>
          </p:grpSpPr>
          <p:grpSp>
            <p:nvGrpSpPr>
              <p:cNvPr id="214" name="Google Shape;2148;p140">
                <a:extLst>
                  <a:ext uri="{FF2B5EF4-FFF2-40B4-BE49-F238E27FC236}">
                    <a16:creationId xmlns:a16="http://schemas.microsoft.com/office/drawing/2014/main" id="{EA7E82D5-3548-4C4D-A92A-FEB77C91012D}"/>
                  </a:ext>
                </a:extLst>
              </p:cNvPr>
              <p:cNvGrpSpPr/>
              <p:nvPr/>
            </p:nvGrpSpPr>
            <p:grpSpPr>
              <a:xfrm>
                <a:off x="3645700" y="1852618"/>
                <a:ext cx="323850" cy="107281"/>
                <a:chOff x="3645700" y="1852618"/>
                <a:chExt cx="323850" cy="107281"/>
              </a:xfrm>
            </p:grpSpPr>
            <p:sp>
              <p:nvSpPr>
                <p:cNvPr id="221" name="Google Shape;2149;p140">
                  <a:extLst>
                    <a:ext uri="{FF2B5EF4-FFF2-40B4-BE49-F238E27FC236}">
                      <a16:creationId xmlns:a16="http://schemas.microsoft.com/office/drawing/2014/main" id="{0C1E0DA1-9993-0D43-BE32-6BC1767FA6D8}"/>
                    </a:ext>
                  </a:extLst>
                </p:cNvPr>
                <p:cNvSpPr/>
                <p:nvPr/>
              </p:nvSpPr>
              <p:spPr>
                <a:xfrm>
                  <a:off x="3931450" y="18526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2" name="Google Shape;2150;p140">
                  <a:extLst>
                    <a:ext uri="{FF2B5EF4-FFF2-40B4-BE49-F238E27FC236}">
                      <a16:creationId xmlns:a16="http://schemas.microsoft.com/office/drawing/2014/main" id="{31EAFA71-0644-4A4D-A10D-28CAB9D5D55C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3" name="Google Shape;2151;p140">
                  <a:extLst>
                    <a:ext uri="{FF2B5EF4-FFF2-40B4-BE49-F238E27FC236}">
                      <a16:creationId xmlns:a16="http://schemas.microsoft.com/office/drawing/2014/main" id="{7692542D-C09B-CF45-A4F1-650BA4872CFC}"/>
                    </a:ext>
                  </a:extLst>
                </p:cNvPr>
                <p:cNvSpPr/>
                <p:nvPr/>
              </p:nvSpPr>
              <p:spPr>
                <a:xfrm>
                  <a:off x="3760000" y="188358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4" name="Google Shape;2152;p140">
                  <a:extLst>
                    <a:ext uri="{FF2B5EF4-FFF2-40B4-BE49-F238E27FC236}">
                      <a16:creationId xmlns:a16="http://schemas.microsoft.com/office/drawing/2014/main" id="{3623BED4-E51C-0545-95C6-F3F4839C1519}"/>
                    </a:ext>
                  </a:extLst>
                </p:cNvPr>
                <p:cNvSpPr/>
                <p:nvPr/>
              </p:nvSpPr>
              <p:spPr>
                <a:xfrm>
                  <a:off x="370285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5" name="Google Shape;2153;p140">
                  <a:extLst>
                    <a:ext uri="{FF2B5EF4-FFF2-40B4-BE49-F238E27FC236}">
                      <a16:creationId xmlns:a16="http://schemas.microsoft.com/office/drawing/2014/main" id="{B9584146-5AF4-1E40-9149-F30438289E19}"/>
                    </a:ext>
                  </a:extLst>
                </p:cNvPr>
                <p:cNvSpPr/>
                <p:nvPr/>
              </p:nvSpPr>
              <p:spPr>
                <a:xfrm>
                  <a:off x="3645700" y="1904999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6" name="Google Shape;2154;p140">
                  <a:extLst>
                    <a:ext uri="{FF2B5EF4-FFF2-40B4-BE49-F238E27FC236}">
                      <a16:creationId xmlns:a16="http://schemas.microsoft.com/office/drawing/2014/main" id="{4BDA89E6-9915-FE4D-BAE4-C7BC39FB4B76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15" name="Google Shape;2155;p140">
                <a:extLst>
                  <a:ext uri="{FF2B5EF4-FFF2-40B4-BE49-F238E27FC236}">
                    <a16:creationId xmlns:a16="http://schemas.microsoft.com/office/drawing/2014/main" id="{6029B8CF-191A-7F4A-87C2-79DD359FC3D7}"/>
                  </a:ext>
                </a:extLst>
              </p:cNvPr>
              <p:cNvSpPr/>
              <p:nvPr/>
            </p:nvSpPr>
            <p:spPr>
              <a:xfrm>
                <a:off x="3936213" y="193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156;p140">
                <a:extLst>
                  <a:ext uri="{FF2B5EF4-FFF2-40B4-BE49-F238E27FC236}">
                    <a16:creationId xmlns:a16="http://schemas.microsoft.com/office/drawing/2014/main" id="{19DDCDB8-81CD-BA43-90F1-9E3BEFB6EC45}"/>
                  </a:ext>
                </a:extLst>
              </p:cNvPr>
              <p:cNvSpPr/>
              <p:nvPr/>
            </p:nvSpPr>
            <p:spPr>
              <a:xfrm>
                <a:off x="3879063" y="194072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157;p140">
                <a:extLst>
                  <a:ext uri="{FF2B5EF4-FFF2-40B4-BE49-F238E27FC236}">
                    <a16:creationId xmlns:a16="http://schemas.microsoft.com/office/drawing/2014/main" id="{65032ABE-329D-5541-97CC-BC8409F17272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158;p140">
                <a:extLst>
                  <a:ext uri="{FF2B5EF4-FFF2-40B4-BE49-F238E27FC236}">
                    <a16:creationId xmlns:a16="http://schemas.microsoft.com/office/drawing/2014/main" id="{4792FAA1-61AE-6B42-BAC9-0024C3BD3080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159;p140">
                <a:extLst>
                  <a:ext uri="{FF2B5EF4-FFF2-40B4-BE49-F238E27FC236}">
                    <a16:creationId xmlns:a16="http://schemas.microsoft.com/office/drawing/2014/main" id="{F1E167D8-E8CD-F947-BC0C-2D1A7929F1CC}"/>
                  </a:ext>
                </a:extLst>
              </p:cNvPr>
              <p:cNvSpPr/>
              <p:nvPr/>
            </p:nvSpPr>
            <p:spPr>
              <a:xfrm>
                <a:off x="3705231" y="19645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160;p140">
                <a:extLst>
                  <a:ext uri="{FF2B5EF4-FFF2-40B4-BE49-F238E27FC236}">
                    <a16:creationId xmlns:a16="http://schemas.microsoft.com/office/drawing/2014/main" id="{B5503709-BF9A-6F41-9E92-8A480260263A}"/>
                  </a:ext>
                </a:extLst>
              </p:cNvPr>
              <p:cNvSpPr/>
              <p:nvPr/>
            </p:nvSpPr>
            <p:spPr>
              <a:xfrm>
                <a:off x="3645700" y="19740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9" name="Google Shape;2161;p140">
              <a:extLst>
                <a:ext uri="{FF2B5EF4-FFF2-40B4-BE49-F238E27FC236}">
                  <a16:creationId xmlns:a16="http://schemas.microsoft.com/office/drawing/2014/main" id="{4FAE630D-BA01-C148-80D2-81DD24D21916}"/>
                </a:ext>
              </a:extLst>
            </p:cNvPr>
            <p:cNvGrpSpPr/>
            <p:nvPr/>
          </p:nvGrpSpPr>
          <p:grpSpPr>
            <a:xfrm rot="10800000" flipH="1">
              <a:off x="4586163" y="2677667"/>
              <a:ext cx="326231" cy="200150"/>
              <a:chOff x="3645700" y="1826424"/>
              <a:chExt cx="326231" cy="200150"/>
            </a:xfrm>
          </p:grpSpPr>
          <p:grpSp>
            <p:nvGrpSpPr>
              <p:cNvPr id="201" name="Google Shape;2162;p140">
                <a:extLst>
                  <a:ext uri="{FF2B5EF4-FFF2-40B4-BE49-F238E27FC236}">
                    <a16:creationId xmlns:a16="http://schemas.microsoft.com/office/drawing/2014/main" id="{886E3A57-CADD-244F-A3FB-B3421B6C3AF6}"/>
                  </a:ext>
                </a:extLst>
              </p:cNvPr>
              <p:cNvGrpSpPr/>
              <p:nvPr/>
            </p:nvGrpSpPr>
            <p:grpSpPr>
              <a:xfrm>
                <a:off x="3645700" y="1826424"/>
                <a:ext cx="321469" cy="121569"/>
                <a:chOff x="3645700" y="1826424"/>
                <a:chExt cx="321469" cy="121569"/>
              </a:xfrm>
            </p:grpSpPr>
            <p:sp>
              <p:nvSpPr>
                <p:cNvPr id="208" name="Google Shape;2163;p140">
                  <a:extLst>
                    <a:ext uri="{FF2B5EF4-FFF2-40B4-BE49-F238E27FC236}">
                      <a16:creationId xmlns:a16="http://schemas.microsoft.com/office/drawing/2014/main" id="{BB87E795-2D10-D24D-95C7-C79EB67485B6}"/>
                    </a:ext>
                  </a:extLst>
                </p:cNvPr>
                <p:cNvSpPr/>
                <p:nvPr/>
              </p:nvSpPr>
              <p:spPr>
                <a:xfrm>
                  <a:off x="3929069" y="1826424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9" name="Google Shape;2164;p140">
                  <a:extLst>
                    <a:ext uri="{FF2B5EF4-FFF2-40B4-BE49-F238E27FC236}">
                      <a16:creationId xmlns:a16="http://schemas.microsoft.com/office/drawing/2014/main" id="{DE9A2A53-110B-2B44-9BA3-F3E35AB336E9}"/>
                    </a:ext>
                  </a:extLst>
                </p:cNvPr>
                <p:cNvSpPr/>
                <p:nvPr/>
              </p:nvSpPr>
              <p:spPr>
                <a:xfrm>
                  <a:off x="3814769" y="18550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0" name="Google Shape;2165;p140">
                  <a:extLst>
                    <a:ext uri="{FF2B5EF4-FFF2-40B4-BE49-F238E27FC236}">
                      <a16:creationId xmlns:a16="http://schemas.microsoft.com/office/drawing/2014/main" id="{214D5B95-7270-7E44-AAAA-98A8708423D6}"/>
                    </a:ext>
                  </a:extLst>
                </p:cNvPr>
                <p:cNvSpPr/>
                <p:nvPr/>
              </p:nvSpPr>
              <p:spPr>
                <a:xfrm>
                  <a:off x="3760000" y="1864531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1" name="Google Shape;2166;p140">
                  <a:extLst>
                    <a:ext uri="{FF2B5EF4-FFF2-40B4-BE49-F238E27FC236}">
                      <a16:creationId xmlns:a16="http://schemas.microsoft.com/office/drawing/2014/main" id="{27A28427-1652-9341-8E1C-4A1038CE92BD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2" name="Google Shape;2167;p140">
                  <a:extLst>
                    <a:ext uri="{FF2B5EF4-FFF2-40B4-BE49-F238E27FC236}">
                      <a16:creationId xmlns:a16="http://schemas.microsoft.com/office/drawing/2014/main" id="{D9A5175C-5980-5A44-BABD-E5DB5AB4A312}"/>
                    </a:ext>
                  </a:extLst>
                </p:cNvPr>
                <p:cNvSpPr/>
                <p:nvPr/>
              </p:nvSpPr>
              <p:spPr>
                <a:xfrm>
                  <a:off x="3645700" y="189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3" name="Google Shape;2168;p140">
                  <a:extLst>
                    <a:ext uri="{FF2B5EF4-FFF2-40B4-BE49-F238E27FC236}">
                      <a16:creationId xmlns:a16="http://schemas.microsoft.com/office/drawing/2014/main" id="{BD2172B8-AF4A-E74E-B587-C8D31C1AF984}"/>
                    </a:ext>
                  </a:extLst>
                </p:cNvPr>
                <p:cNvSpPr/>
                <p:nvPr/>
              </p:nvSpPr>
              <p:spPr>
                <a:xfrm>
                  <a:off x="3871919" y="1843093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02" name="Google Shape;2169;p140">
                <a:extLst>
                  <a:ext uri="{FF2B5EF4-FFF2-40B4-BE49-F238E27FC236}">
                    <a16:creationId xmlns:a16="http://schemas.microsoft.com/office/drawing/2014/main" id="{F9A0CFAD-4E7F-E343-8172-6A93E07657CE}"/>
                  </a:ext>
                </a:extLst>
              </p:cNvPr>
              <p:cNvSpPr/>
              <p:nvPr/>
            </p:nvSpPr>
            <p:spPr>
              <a:xfrm>
                <a:off x="3933831" y="191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170;p140">
                <a:extLst>
                  <a:ext uri="{FF2B5EF4-FFF2-40B4-BE49-F238E27FC236}">
                    <a16:creationId xmlns:a16="http://schemas.microsoft.com/office/drawing/2014/main" id="{52FF67BC-334F-7345-B8F2-A4D9EC33B4C9}"/>
                  </a:ext>
                </a:extLst>
              </p:cNvPr>
              <p:cNvSpPr/>
              <p:nvPr/>
            </p:nvSpPr>
            <p:spPr>
              <a:xfrm>
                <a:off x="3876681" y="19264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171;p140">
                <a:extLst>
                  <a:ext uri="{FF2B5EF4-FFF2-40B4-BE49-F238E27FC236}">
                    <a16:creationId xmlns:a16="http://schemas.microsoft.com/office/drawing/2014/main" id="{C69EC29B-2E10-4341-BB7F-292490A649EC}"/>
                  </a:ext>
                </a:extLst>
              </p:cNvPr>
              <p:cNvSpPr/>
              <p:nvPr/>
            </p:nvSpPr>
            <p:spPr>
              <a:xfrm>
                <a:off x="3819531" y="19359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172;p140">
                <a:extLst>
                  <a:ext uri="{FF2B5EF4-FFF2-40B4-BE49-F238E27FC236}">
                    <a16:creationId xmlns:a16="http://schemas.microsoft.com/office/drawing/2014/main" id="{975D504F-17CA-2A4A-9003-D652AA24D2B1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173;p140">
                <a:extLst>
                  <a:ext uri="{FF2B5EF4-FFF2-40B4-BE49-F238E27FC236}">
                    <a16:creationId xmlns:a16="http://schemas.microsoft.com/office/drawing/2014/main" id="{8183B2F9-471B-EE41-828F-D7219147A372}"/>
                  </a:ext>
                </a:extLst>
              </p:cNvPr>
              <p:cNvSpPr/>
              <p:nvPr/>
            </p:nvSpPr>
            <p:spPr>
              <a:xfrm>
                <a:off x="3705231" y="19573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174;p140">
                <a:extLst>
                  <a:ext uri="{FF2B5EF4-FFF2-40B4-BE49-F238E27FC236}">
                    <a16:creationId xmlns:a16="http://schemas.microsoft.com/office/drawing/2014/main" id="{996218EA-82D4-634E-A7A4-8F16B889734A}"/>
                  </a:ext>
                </a:extLst>
              </p:cNvPr>
              <p:cNvSpPr/>
              <p:nvPr/>
            </p:nvSpPr>
            <p:spPr>
              <a:xfrm>
                <a:off x="3645700" y="1971674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0" name="Google Shape;2175;p140">
              <a:extLst>
                <a:ext uri="{FF2B5EF4-FFF2-40B4-BE49-F238E27FC236}">
                  <a16:creationId xmlns:a16="http://schemas.microsoft.com/office/drawing/2014/main" id="{FA440974-03D6-5D4D-9B3E-7E5F19E06D8C}"/>
                </a:ext>
              </a:extLst>
            </p:cNvPr>
            <p:cNvGrpSpPr/>
            <p:nvPr/>
          </p:nvGrpSpPr>
          <p:grpSpPr>
            <a:xfrm rot="10800000" flipH="1">
              <a:off x="4584388" y="2256029"/>
              <a:ext cx="328613" cy="135869"/>
              <a:chOff x="3645700" y="1869287"/>
              <a:chExt cx="328613" cy="135869"/>
            </a:xfrm>
          </p:grpSpPr>
          <p:grpSp>
            <p:nvGrpSpPr>
              <p:cNvPr id="188" name="Google Shape;2176;p140">
                <a:extLst>
                  <a:ext uri="{FF2B5EF4-FFF2-40B4-BE49-F238E27FC236}">
                    <a16:creationId xmlns:a16="http://schemas.microsoft.com/office/drawing/2014/main" id="{BDA6E7C9-5F70-8349-9401-04C5ADCA1CB2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3850" cy="66800"/>
                <a:chOff x="3645700" y="1869287"/>
                <a:chExt cx="323850" cy="66800"/>
              </a:xfrm>
            </p:grpSpPr>
            <p:sp>
              <p:nvSpPr>
                <p:cNvPr id="195" name="Google Shape;2177;p140">
                  <a:extLst>
                    <a:ext uri="{FF2B5EF4-FFF2-40B4-BE49-F238E27FC236}">
                      <a16:creationId xmlns:a16="http://schemas.microsoft.com/office/drawing/2014/main" id="{4FFC1693-808D-844D-93DA-1207D6D1573D}"/>
                    </a:ext>
                  </a:extLst>
                </p:cNvPr>
                <p:cNvSpPr/>
                <p:nvPr/>
              </p:nvSpPr>
              <p:spPr>
                <a:xfrm>
                  <a:off x="3931450" y="18692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6" name="Google Shape;2178;p140">
                  <a:extLst>
                    <a:ext uri="{FF2B5EF4-FFF2-40B4-BE49-F238E27FC236}">
                      <a16:creationId xmlns:a16="http://schemas.microsoft.com/office/drawing/2014/main" id="{20807823-CB3F-554E-AD69-2D132EE4B416}"/>
                    </a:ext>
                  </a:extLst>
                </p:cNvPr>
                <p:cNvSpPr/>
                <p:nvPr/>
              </p:nvSpPr>
              <p:spPr>
                <a:xfrm>
                  <a:off x="3817150" y="187405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7" name="Google Shape;2179;p140">
                  <a:extLst>
                    <a:ext uri="{FF2B5EF4-FFF2-40B4-BE49-F238E27FC236}">
                      <a16:creationId xmlns:a16="http://schemas.microsoft.com/office/drawing/2014/main" id="{6553EF0D-3FEF-1E44-B760-05DAC8B9593B}"/>
                    </a:ext>
                  </a:extLst>
                </p:cNvPr>
                <p:cNvSpPr/>
                <p:nvPr/>
              </p:nvSpPr>
              <p:spPr>
                <a:xfrm>
                  <a:off x="3760000" y="187881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8" name="Google Shape;2180;p140">
                  <a:extLst>
                    <a:ext uri="{FF2B5EF4-FFF2-40B4-BE49-F238E27FC236}">
                      <a16:creationId xmlns:a16="http://schemas.microsoft.com/office/drawing/2014/main" id="{DDF946B1-DF81-D645-AE7B-5BCD29920F7E}"/>
                    </a:ext>
                  </a:extLst>
                </p:cNvPr>
                <p:cNvSpPr/>
                <p:nvPr/>
              </p:nvSpPr>
              <p:spPr>
                <a:xfrm>
                  <a:off x="3702850" y="1878806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9" name="Google Shape;2181;p140">
                  <a:extLst>
                    <a:ext uri="{FF2B5EF4-FFF2-40B4-BE49-F238E27FC236}">
                      <a16:creationId xmlns:a16="http://schemas.microsoft.com/office/drawing/2014/main" id="{E1535562-7431-B847-9068-A713475616EE}"/>
                    </a:ext>
                  </a:extLst>
                </p:cNvPr>
                <p:cNvSpPr/>
                <p:nvPr/>
              </p:nvSpPr>
              <p:spPr>
                <a:xfrm>
                  <a:off x="3645700" y="1881187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0" name="Google Shape;2182;p140">
                  <a:extLst>
                    <a:ext uri="{FF2B5EF4-FFF2-40B4-BE49-F238E27FC236}">
                      <a16:creationId xmlns:a16="http://schemas.microsoft.com/office/drawing/2014/main" id="{CE859923-726E-EC41-8DDF-BE358378C2D2}"/>
                    </a:ext>
                  </a:extLst>
                </p:cNvPr>
                <p:cNvSpPr/>
                <p:nvPr/>
              </p:nvSpPr>
              <p:spPr>
                <a:xfrm>
                  <a:off x="3874300" y="1871668"/>
                  <a:ext cx="38100" cy="54900"/>
                </a:xfrm>
                <a:prstGeom prst="ellipse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89" name="Google Shape;2183;p140">
                <a:extLst>
                  <a:ext uri="{FF2B5EF4-FFF2-40B4-BE49-F238E27FC236}">
                    <a16:creationId xmlns:a16="http://schemas.microsoft.com/office/drawing/2014/main" id="{D5464938-8C9D-4F4D-87C7-5FA50B24AEE3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2184;p140">
                <a:extLst>
                  <a:ext uri="{FF2B5EF4-FFF2-40B4-BE49-F238E27FC236}">
                    <a16:creationId xmlns:a16="http://schemas.microsoft.com/office/drawing/2014/main" id="{6A1BB4F7-1E0A-374B-8A6F-96C906FD6060}"/>
                  </a:ext>
                </a:extLst>
              </p:cNvPr>
              <p:cNvSpPr/>
              <p:nvPr/>
            </p:nvSpPr>
            <p:spPr>
              <a:xfrm>
                <a:off x="3879063" y="19478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2185;p140">
                <a:extLst>
                  <a:ext uri="{FF2B5EF4-FFF2-40B4-BE49-F238E27FC236}">
                    <a16:creationId xmlns:a16="http://schemas.microsoft.com/office/drawing/2014/main" id="{4A08E661-F1A7-054F-BCBA-A1AD7FEB9EEC}"/>
                  </a:ext>
                </a:extLst>
              </p:cNvPr>
              <p:cNvSpPr/>
              <p:nvPr/>
            </p:nvSpPr>
            <p:spPr>
              <a:xfrm>
                <a:off x="382191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2186;p140">
                <a:extLst>
                  <a:ext uri="{FF2B5EF4-FFF2-40B4-BE49-F238E27FC236}">
                    <a16:creationId xmlns:a16="http://schemas.microsoft.com/office/drawing/2014/main" id="{3F65F1A2-E3A3-A541-92C2-AA92A039FDA6}"/>
                  </a:ext>
                </a:extLst>
              </p:cNvPr>
              <p:cNvSpPr/>
              <p:nvPr/>
            </p:nvSpPr>
            <p:spPr>
              <a:xfrm>
                <a:off x="3764763" y="19502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2187;p140">
                <a:extLst>
                  <a:ext uri="{FF2B5EF4-FFF2-40B4-BE49-F238E27FC236}">
                    <a16:creationId xmlns:a16="http://schemas.microsoft.com/office/drawing/2014/main" id="{F30CC53D-93B4-EA4B-A250-87284D02CB96}"/>
                  </a:ext>
                </a:extLst>
              </p:cNvPr>
              <p:cNvSpPr/>
              <p:nvPr/>
            </p:nvSpPr>
            <p:spPr>
              <a:xfrm>
                <a:off x="3707613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2188;p140">
                <a:extLst>
                  <a:ext uri="{FF2B5EF4-FFF2-40B4-BE49-F238E27FC236}">
                    <a16:creationId xmlns:a16="http://schemas.microsoft.com/office/drawing/2014/main" id="{D82E8819-55D5-7E4F-B6BB-B985510116DD}"/>
                  </a:ext>
                </a:extLst>
              </p:cNvPr>
              <p:cNvSpPr/>
              <p:nvPr/>
            </p:nvSpPr>
            <p:spPr>
              <a:xfrm>
                <a:off x="3648081" y="1950243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81" name="Google Shape;2189;p140">
              <a:extLst>
                <a:ext uri="{FF2B5EF4-FFF2-40B4-BE49-F238E27FC236}">
                  <a16:creationId xmlns:a16="http://schemas.microsoft.com/office/drawing/2014/main" id="{03619A4A-226A-594E-BF44-B843AE47BCE1}"/>
                </a:ext>
              </a:extLst>
            </p:cNvPr>
            <p:cNvGrpSpPr/>
            <p:nvPr/>
          </p:nvGrpSpPr>
          <p:grpSpPr>
            <a:xfrm>
              <a:off x="4590356" y="2175617"/>
              <a:ext cx="326231" cy="71563"/>
              <a:chOff x="3648081" y="1945487"/>
              <a:chExt cx="326231" cy="71563"/>
            </a:xfrm>
          </p:grpSpPr>
          <p:sp>
            <p:nvSpPr>
              <p:cNvPr id="182" name="Google Shape;2190;p140">
                <a:extLst>
                  <a:ext uri="{FF2B5EF4-FFF2-40B4-BE49-F238E27FC236}">
                    <a16:creationId xmlns:a16="http://schemas.microsoft.com/office/drawing/2014/main" id="{0CDF8BAC-1DC0-0A47-B291-305F60B8AC7D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2191;p140">
                <a:extLst>
                  <a:ext uri="{FF2B5EF4-FFF2-40B4-BE49-F238E27FC236}">
                    <a16:creationId xmlns:a16="http://schemas.microsoft.com/office/drawing/2014/main" id="{C2711381-96C0-3744-A2DC-711D38CF8829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2192;p140">
                <a:extLst>
                  <a:ext uri="{FF2B5EF4-FFF2-40B4-BE49-F238E27FC236}">
                    <a16:creationId xmlns:a16="http://schemas.microsoft.com/office/drawing/2014/main" id="{0DE6817A-458B-C14B-A5CC-E09501E70EFA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2193;p140">
                <a:extLst>
                  <a:ext uri="{FF2B5EF4-FFF2-40B4-BE49-F238E27FC236}">
                    <a16:creationId xmlns:a16="http://schemas.microsoft.com/office/drawing/2014/main" id="{1293C9EC-B58E-E94B-88E7-604DBA258A99}"/>
                  </a:ext>
                </a:extLst>
              </p:cNvPr>
              <p:cNvSpPr/>
              <p:nvPr/>
            </p:nvSpPr>
            <p:spPr>
              <a:xfrm>
                <a:off x="3764763" y="19573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2194;p140">
                <a:extLst>
                  <a:ext uri="{FF2B5EF4-FFF2-40B4-BE49-F238E27FC236}">
                    <a16:creationId xmlns:a16="http://schemas.microsoft.com/office/drawing/2014/main" id="{424ACBBA-1977-2944-BF4A-F3B67A1C3C79}"/>
                  </a:ext>
                </a:extLst>
              </p:cNvPr>
              <p:cNvSpPr/>
              <p:nvPr/>
            </p:nvSpPr>
            <p:spPr>
              <a:xfrm>
                <a:off x="3707613" y="19597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2195;p140">
                <a:extLst>
                  <a:ext uri="{FF2B5EF4-FFF2-40B4-BE49-F238E27FC236}">
                    <a16:creationId xmlns:a16="http://schemas.microsoft.com/office/drawing/2014/main" id="{EDC69A1B-E848-9743-8404-1A557B4F05C8}"/>
                  </a:ext>
                </a:extLst>
              </p:cNvPr>
              <p:cNvSpPr/>
              <p:nvPr/>
            </p:nvSpPr>
            <p:spPr>
              <a:xfrm>
                <a:off x="3648081" y="196214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92" name="Google Shape;2196;p140">
            <a:extLst>
              <a:ext uri="{FF2B5EF4-FFF2-40B4-BE49-F238E27FC236}">
                <a16:creationId xmlns:a16="http://schemas.microsoft.com/office/drawing/2014/main" id="{2507ECA1-B640-A249-84C9-38DB4418D284}"/>
              </a:ext>
            </a:extLst>
          </p:cNvPr>
          <p:cNvGrpSpPr/>
          <p:nvPr/>
        </p:nvGrpSpPr>
        <p:grpSpPr>
          <a:xfrm>
            <a:off x="7976146" y="3230364"/>
            <a:ext cx="525500" cy="864885"/>
            <a:chOff x="6139588" y="1485542"/>
            <a:chExt cx="394125" cy="1443400"/>
          </a:xfrm>
        </p:grpSpPr>
        <p:sp>
          <p:nvSpPr>
            <p:cNvPr id="293" name="Google Shape;2197;p140">
              <a:extLst>
                <a:ext uri="{FF2B5EF4-FFF2-40B4-BE49-F238E27FC236}">
                  <a16:creationId xmlns:a16="http://schemas.microsoft.com/office/drawing/2014/main" id="{F673FBF5-0CAC-4049-B047-50C3E7F0EA85}"/>
                </a:ext>
              </a:extLst>
            </p:cNvPr>
            <p:cNvSpPr/>
            <p:nvPr/>
          </p:nvSpPr>
          <p:spPr>
            <a:xfrm>
              <a:off x="6139588" y="1485542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4" name="Google Shape;2198;p140">
              <a:extLst>
                <a:ext uri="{FF2B5EF4-FFF2-40B4-BE49-F238E27FC236}">
                  <a16:creationId xmlns:a16="http://schemas.microsoft.com/office/drawing/2014/main" id="{7FE6B605-D821-AA4C-AF4C-30763D3DA3B4}"/>
                </a:ext>
              </a:extLst>
            </p:cNvPr>
            <p:cNvSpPr/>
            <p:nvPr/>
          </p:nvSpPr>
          <p:spPr>
            <a:xfrm>
              <a:off x="6139608" y="1517286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95" name="Google Shape;2199;p140">
            <a:extLst>
              <a:ext uri="{FF2B5EF4-FFF2-40B4-BE49-F238E27FC236}">
                <a16:creationId xmlns:a16="http://schemas.microsoft.com/office/drawing/2014/main" id="{C4940F27-F258-8E4A-A769-A89AAEFADD6E}"/>
              </a:ext>
            </a:extLst>
          </p:cNvPr>
          <p:cNvGrpSpPr/>
          <p:nvPr/>
        </p:nvGrpSpPr>
        <p:grpSpPr>
          <a:xfrm>
            <a:off x="8020554" y="3298475"/>
            <a:ext cx="434975" cy="123992"/>
            <a:chOff x="3648081" y="1933581"/>
            <a:chExt cx="326231" cy="92994"/>
          </a:xfrm>
        </p:grpSpPr>
        <p:sp>
          <p:nvSpPr>
            <p:cNvPr id="296" name="Google Shape;2200;p140">
              <a:extLst>
                <a:ext uri="{FF2B5EF4-FFF2-40B4-BE49-F238E27FC236}">
                  <a16:creationId xmlns:a16="http://schemas.microsoft.com/office/drawing/2014/main" id="{C9F28754-4D1D-3648-9DE4-67888441FA7A}"/>
                </a:ext>
              </a:extLst>
            </p:cNvPr>
            <p:cNvSpPr/>
            <p:nvPr/>
          </p:nvSpPr>
          <p:spPr>
            <a:xfrm>
              <a:off x="3936213" y="193358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201;p140">
              <a:extLst>
                <a:ext uri="{FF2B5EF4-FFF2-40B4-BE49-F238E27FC236}">
                  <a16:creationId xmlns:a16="http://schemas.microsoft.com/office/drawing/2014/main" id="{E8B3B884-2CBB-BF44-8A11-670EEBE9FB40}"/>
                </a:ext>
              </a:extLst>
            </p:cNvPr>
            <p:cNvSpPr/>
            <p:nvPr/>
          </p:nvSpPr>
          <p:spPr>
            <a:xfrm>
              <a:off x="3879063" y="194072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202;p140">
              <a:extLst>
                <a:ext uri="{FF2B5EF4-FFF2-40B4-BE49-F238E27FC236}">
                  <a16:creationId xmlns:a16="http://schemas.microsoft.com/office/drawing/2014/main" id="{715F6CCF-C94B-FE4A-977D-598ADE2B4C00}"/>
                </a:ext>
              </a:extLst>
            </p:cNvPr>
            <p:cNvSpPr/>
            <p:nvPr/>
          </p:nvSpPr>
          <p:spPr>
            <a:xfrm>
              <a:off x="3821913" y="19478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203;p140">
              <a:extLst>
                <a:ext uri="{FF2B5EF4-FFF2-40B4-BE49-F238E27FC236}">
                  <a16:creationId xmlns:a16="http://schemas.microsoft.com/office/drawing/2014/main" id="{54D7CAA2-43E5-464F-B984-BDCB860DABDC}"/>
                </a:ext>
              </a:extLst>
            </p:cNvPr>
            <p:cNvSpPr/>
            <p:nvPr/>
          </p:nvSpPr>
          <p:spPr>
            <a:xfrm>
              <a:off x="376476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2204;p140">
              <a:extLst>
                <a:ext uri="{FF2B5EF4-FFF2-40B4-BE49-F238E27FC236}">
                  <a16:creationId xmlns:a16="http://schemas.microsoft.com/office/drawing/2014/main" id="{C81F3F32-3B95-3749-BBC8-FC02F1711078}"/>
                </a:ext>
              </a:extLst>
            </p:cNvPr>
            <p:cNvSpPr/>
            <p:nvPr/>
          </p:nvSpPr>
          <p:spPr>
            <a:xfrm>
              <a:off x="3707613" y="196453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2205;p140">
              <a:extLst>
                <a:ext uri="{FF2B5EF4-FFF2-40B4-BE49-F238E27FC236}">
                  <a16:creationId xmlns:a16="http://schemas.microsoft.com/office/drawing/2014/main" id="{A1B75AC5-46F0-A14E-A7FB-8963DE6A4C86}"/>
                </a:ext>
              </a:extLst>
            </p:cNvPr>
            <p:cNvSpPr/>
            <p:nvPr/>
          </p:nvSpPr>
          <p:spPr>
            <a:xfrm>
              <a:off x="3648081" y="19716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2" name="Google Shape;2206;p140">
            <a:extLst>
              <a:ext uri="{FF2B5EF4-FFF2-40B4-BE49-F238E27FC236}">
                <a16:creationId xmlns:a16="http://schemas.microsoft.com/office/drawing/2014/main" id="{84A68A4A-3B61-164B-B089-A9B1E263960C}"/>
              </a:ext>
            </a:extLst>
          </p:cNvPr>
          <p:cNvGrpSpPr/>
          <p:nvPr/>
        </p:nvGrpSpPr>
        <p:grpSpPr>
          <a:xfrm>
            <a:off x="8017379" y="3409626"/>
            <a:ext cx="438151" cy="209717"/>
            <a:chOff x="3645700" y="1869287"/>
            <a:chExt cx="328613" cy="157288"/>
          </a:xfrm>
        </p:grpSpPr>
        <p:grpSp>
          <p:nvGrpSpPr>
            <p:cNvPr id="303" name="Google Shape;2207;p140">
              <a:extLst>
                <a:ext uri="{FF2B5EF4-FFF2-40B4-BE49-F238E27FC236}">
                  <a16:creationId xmlns:a16="http://schemas.microsoft.com/office/drawing/2014/main" id="{F2D8516D-9345-A74F-B14B-D4F0F2890832}"/>
                </a:ext>
              </a:extLst>
            </p:cNvPr>
            <p:cNvGrpSpPr/>
            <p:nvPr/>
          </p:nvGrpSpPr>
          <p:grpSpPr>
            <a:xfrm>
              <a:off x="3645700" y="1869287"/>
              <a:ext cx="323850" cy="85850"/>
              <a:chOff x="3645700" y="1869287"/>
              <a:chExt cx="323850" cy="85850"/>
            </a:xfrm>
          </p:grpSpPr>
          <p:sp>
            <p:nvSpPr>
              <p:cNvPr id="310" name="Google Shape;2208;p140">
                <a:extLst>
                  <a:ext uri="{FF2B5EF4-FFF2-40B4-BE49-F238E27FC236}">
                    <a16:creationId xmlns:a16="http://schemas.microsoft.com/office/drawing/2014/main" id="{8080EF40-332F-0B4C-B1F0-1CAFD1213CD3}"/>
                  </a:ext>
                </a:extLst>
              </p:cNvPr>
              <p:cNvSpPr/>
              <p:nvPr/>
            </p:nvSpPr>
            <p:spPr>
              <a:xfrm>
                <a:off x="3931450" y="18692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" name="Google Shape;2209;p140">
                <a:extLst>
                  <a:ext uri="{FF2B5EF4-FFF2-40B4-BE49-F238E27FC236}">
                    <a16:creationId xmlns:a16="http://schemas.microsoft.com/office/drawing/2014/main" id="{D6CDE3FB-58C4-8148-8D16-7FE779D21BC6}"/>
                  </a:ext>
                </a:extLst>
              </p:cNvPr>
              <p:cNvSpPr/>
              <p:nvPr/>
            </p:nvSpPr>
            <p:spPr>
              <a:xfrm>
                <a:off x="3817150" y="18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" name="Google Shape;2210;p140">
                <a:extLst>
                  <a:ext uri="{FF2B5EF4-FFF2-40B4-BE49-F238E27FC236}">
                    <a16:creationId xmlns:a16="http://schemas.microsoft.com/office/drawing/2014/main" id="{7177EFEC-31DB-2842-BA23-A086C5C8F008}"/>
                  </a:ext>
                </a:extLst>
              </p:cNvPr>
              <p:cNvSpPr/>
              <p:nvPr/>
            </p:nvSpPr>
            <p:spPr>
              <a:xfrm>
                <a:off x="3760000" y="188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2211;p140">
                <a:extLst>
                  <a:ext uri="{FF2B5EF4-FFF2-40B4-BE49-F238E27FC236}">
                    <a16:creationId xmlns:a16="http://schemas.microsoft.com/office/drawing/2014/main" id="{6B64EA60-E932-0946-A9B8-4FD5F19F5539}"/>
                  </a:ext>
                </a:extLst>
              </p:cNvPr>
              <p:cNvSpPr/>
              <p:nvPr/>
            </p:nvSpPr>
            <p:spPr>
              <a:xfrm>
                <a:off x="3702850" y="189071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" name="Google Shape;2212;p140">
                <a:extLst>
                  <a:ext uri="{FF2B5EF4-FFF2-40B4-BE49-F238E27FC236}">
                    <a16:creationId xmlns:a16="http://schemas.microsoft.com/office/drawing/2014/main" id="{8849DA83-0E15-ED41-AA19-33053DD50728}"/>
                  </a:ext>
                </a:extLst>
              </p:cNvPr>
              <p:cNvSpPr/>
              <p:nvPr/>
            </p:nvSpPr>
            <p:spPr>
              <a:xfrm>
                <a:off x="3645700" y="19002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" name="Google Shape;2213;p140">
                <a:extLst>
                  <a:ext uri="{FF2B5EF4-FFF2-40B4-BE49-F238E27FC236}">
                    <a16:creationId xmlns:a16="http://schemas.microsoft.com/office/drawing/2014/main" id="{9F721DAC-900B-5146-95E5-45919F892ECB}"/>
                  </a:ext>
                </a:extLst>
              </p:cNvPr>
              <p:cNvSpPr/>
              <p:nvPr/>
            </p:nvSpPr>
            <p:spPr>
              <a:xfrm>
                <a:off x="3874300" y="18764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4" name="Google Shape;2214;p140">
              <a:extLst>
                <a:ext uri="{FF2B5EF4-FFF2-40B4-BE49-F238E27FC236}">
                  <a16:creationId xmlns:a16="http://schemas.microsoft.com/office/drawing/2014/main" id="{6688D344-7BB8-4548-A6AD-5EEEEBE56F5C}"/>
                </a:ext>
              </a:extLst>
            </p:cNvPr>
            <p:cNvSpPr/>
            <p:nvPr/>
          </p:nvSpPr>
          <p:spPr>
            <a:xfrm>
              <a:off x="3936213" y="19454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2215;p140">
              <a:extLst>
                <a:ext uri="{FF2B5EF4-FFF2-40B4-BE49-F238E27FC236}">
                  <a16:creationId xmlns:a16="http://schemas.microsoft.com/office/drawing/2014/main" id="{6EE45E50-0B59-F945-80A2-2FC812F640F9}"/>
                </a:ext>
              </a:extLst>
            </p:cNvPr>
            <p:cNvSpPr/>
            <p:nvPr/>
          </p:nvSpPr>
          <p:spPr>
            <a:xfrm>
              <a:off x="3879063" y="19502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2216;p140">
              <a:extLst>
                <a:ext uri="{FF2B5EF4-FFF2-40B4-BE49-F238E27FC236}">
                  <a16:creationId xmlns:a16="http://schemas.microsoft.com/office/drawing/2014/main" id="{1F0C4BB8-57D1-6544-91A2-33095540E6FF}"/>
                </a:ext>
              </a:extLst>
            </p:cNvPr>
            <p:cNvSpPr/>
            <p:nvPr/>
          </p:nvSpPr>
          <p:spPr>
            <a:xfrm>
              <a:off x="382191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2217;p140">
              <a:extLst>
                <a:ext uri="{FF2B5EF4-FFF2-40B4-BE49-F238E27FC236}">
                  <a16:creationId xmlns:a16="http://schemas.microsoft.com/office/drawing/2014/main" id="{782DCA68-24A8-2D45-AC32-9A934D97FCB3}"/>
                </a:ext>
              </a:extLst>
            </p:cNvPr>
            <p:cNvSpPr/>
            <p:nvPr/>
          </p:nvSpPr>
          <p:spPr>
            <a:xfrm>
              <a:off x="3764763" y="195978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2218;p140">
              <a:extLst>
                <a:ext uri="{FF2B5EF4-FFF2-40B4-BE49-F238E27FC236}">
                  <a16:creationId xmlns:a16="http://schemas.microsoft.com/office/drawing/2014/main" id="{EAE1EB4B-C4D0-2945-99A3-A2B48C65B069}"/>
                </a:ext>
              </a:extLst>
            </p:cNvPr>
            <p:cNvSpPr/>
            <p:nvPr/>
          </p:nvSpPr>
          <p:spPr>
            <a:xfrm>
              <a:off x="3707613" y="196453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2219;p140">
              <a:extLst>
                <a:ext uri="{FF2B5EF4-FFF2-40B4-BE49-F238E27FC236}">
                  <a16:creationId xmlns:a16="http://schemas.microsoft.com/office/drawing/2014/main" id="{E27E0DF1-ADAC-5F42-B315-4339CB774957}"/>
                </a:ext>
              </a:extLst>
            </p:cNvPr>
            <p:cNvSpPr/>
            <p:nvPr/>
          </p:nvSpPr>
          <p:spPr>
            <a:xfrm>
              <a:off x="3648081" y="19716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6" name="Google Shape;2220;p140">
            <a:extLst>
              <a:ext uri="{FF2B5EF4-FFF2-40B4-BE49-F238E27FC236}">
                <a16:creationId xmlns:a16="http://schemas.microsoft.com/office/drawing/2014/main" id="{690920D4-757C-6748-A8D4-5F53FF8BFB15}"/>
              </a:ext>
            </a:extLst>
          </p:cNvPr>
          <p:cNvGrpSpPr/>
          <p:nvPr/>
        </p:nvGrpSpPr>
        <p:grpSpPr>
          <a:xfrm rot="10800000" flipH="1">
            <a:off x="8017354" y="3909067"/>
            <a:ext cx="434975" cy="104941"/>
            <a:chOff x="3648081" y="1935962"/>
            <a:chExt cx="326231" cy="78706"/>
          </a:xfrm>
        </p:grpSpPr>
        <p:sp>
          <p:nvSpPr>
            <p:cNvPr id="317" name="Google Shape;2221;p140">
              <a:extLst>
                <a:ext uri="{FF2B5EF4-FFF2-40B4-BE49-F238E27FC236}">
                  <a16:creationId xmlns:a16="http://schemas.microsoft.com/office/drawing/2014/main" id="{83A44CA8-8EC9-9548-BC2F-A3B5FA3518D9}"/>
                </a:ext>
              </a:extLst>
            </p:cNvPr>
            <p:cNvSpPr/>
            <p:nvPr/>
          </p:nvSpPr>
          <p:spPr>
            <a:xfrm>
              <a:off x="3936213" y="1935962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2222;p140">
              <a:extLst>
                <a:ext uri="{FF2B5EF4-FFF2-40B4-BE49-F238E27FC236}">
                  <a16:creationId xmlns:a16="http://schemas.microsoft.com/office/drawing/2014/main" id="{30BA4640-F649-D446-B703-41A9ADBF2D0A}"/>
                </a:ext>
              </a:extLst>
            </p:cNvPr>
            <p:cNvSpPr/>
            <p:nvPr/>
          </p:nvSpPr>
          <p:spPr>
            <a:xfrm>
              <a:off x="3879063" y="194072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2223;p140">
              <a:extLst>
                <a:ext uri="{FF2B5EF4-FFF2-40B4-BE49-F238E27FC236}">
                  <a16:creationId xmlns:a16="http://schemas.microsoft.com/office/drawing/2014/main" id="{DA9F4CFB-8DA2-3F46-B786-25123161B830}"/>
                </a:ext>
              </a:extLst>
            </p:cNvPr>
            <p:cNvSpPr/>
            <p:nvPr/>
          </p:nvSpPr>
          <p:spPr>
            <a:xfrm>
              <a:off x="3821913" y="19478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2224;p140">
              <a:extLst>
                <a:ext uri="{FF2B5EF4-FFF2-40B4-BE49-F238E27FC236}">
                  <a16:creationId xmlns:a16="http://schemas.microsoft.com/office/drawing/2014/main" id="{1477B5A0-07B7-544D-92BB-6CFCCEE43D88}"/>
                </a:ext>
              </a:extLst>
            </p:cNvPr>
            <p:cNvSpPr/>
            <p:nvPr/>
          </p:nvSpPr>
          <p:spPr>
            <a:xfrm>
              <a:off x="376476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2225;p140">
              <a:extLst>
                <a:ext uri="{FF2B5EF4-FFF2-40B4-BE49-F238E27FC236}">
                  <a16:creationId xmlns:a16="http://schemas.microsoft.com/office/drawing/2014/main" id="{AA47F625-05AE-C140-A315-E3E3FAB49E5D}"/>
                </a:ext>
              </a:extLst>
            </p:cNvPr>
            <p:cNvSpPr/>
            <p:nvPr/>
          </p:nvSpPr>
          <p:spPr>
            <a:xfrm>
              <a:off x="3707613" y="195500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2226;p140">
              <a:extLst>
                <a:ext uri="{FF2B5EF4-FFF2-40B4-BE49-F238E27FC236}">
                  <a16:creationId xmlns:a16="http://schemas.microsoft.com/office/drawing/2014/main" id="{23A01F82-A781-0949-B077-A0B1BC8FAE3F}"/>
                </a:ext>
              </a:extLst>
            </p:cNvPr>
            <p:cNvSpPr/>
            <p:nvPr/>
          </p:nvSpPr>
          <p:spPr>
            <a:xfrm>
              <a:off x="3648081" y="195976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3" name="Google Shape;2227;p140">
            <a:extLst>
              <a:ext uri="{FF2B5EF4-FFF2-40B4-BE49-F238E27FC236}">
                <a16:creationId xmlns:a16="http://schemas.microsoft.com/office/drawing/2014/main" id="{F1F6E056-AB1D-A646-8C24-E9AA9F57A80F}"/>
              </a:ext>
            </a:extLst>
          </p:cNvPr>
          <p:cNvGrpSpPr/>
          <p:nvPr/>
        </p:nvGrpSpPr>
        <p:grpSpPr>
          <a:xfrm rot="10800000" flipH="1">
            <a:off x="8014179" y="3724875"/>
            <a:ext cx="438151" cy="181159"/>
            <a:chOff x="3645700" y="1869287"/>
            <a:chExt cx="328613" cy="135869"/>
          </a:xfrm>
        </p:grpSpPr>
        <p:grpSp>
          <p:nvGrpSpPr>
            <p:cNvPr id="324" name="Google Shape;2228;p140">
              <a:extLst>
                <a:ext uri="{FF2B5EF4-FFF2-40B4-BE49-F238E27FC236}">
                  <a16:creationId xmlns:a16="http://schemas.microsoft.com/office/drawing/2014/main" id="{C5A42CE8-FE08-6C48-985C-DBD0ED57AE29}"/>
                </a:ext>
              </a:extLst>
            </p:cNvPr>
            <p:cNvGrpSpPr/>
            <p:nvPr/>
          </p:nvGrpSpPr>
          <p:grpSpPr>
            <a:xfrm>
              <a:off x="3645700" y="1869287"/>
              <a:ext cx="323850" cy="66800"/>
              <a:chOff x="3645700" y="1869287"/>
              <a:chExt cx="323850" cy="66800"/>
            </a:xfrm>
          </p:grpSpPr>
          <p:sp>
            <p:nvSpPr>
              <p:cNvPr id="331" name="Google Shape;2229;p140">
                <a:extLst>
                  <a:ext uri="{FF2B5EF4-FFF2-40B4-BE49-F238E27FC236}">
                    <a16:creationId xmlns:a16="http://schemas.microsoft.com/office/drawing/2014/main" id="{3A7CB450-85E7-C94F-B11C-766E6D729B1B}"/>
                  </a:ext>
                </a:extLst>
              </p:cNvPr>
              <p:cNvSpPr/>
              <p:nvPr/>
            </p:nvSpPr>
            <p:spPr>
              <a:xfrm>
                <a:off x="3931450" y="18692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" name="Google Shape;2230;p140">
                <a:extLst>
                  <a:ext uri="{FF2B5EF4-FFF2-40B4-BE49-F238E27FC236}">
                    <a16:creationId xmlns:a16="http://schemas.microsoft.com/office/drawing/2014/main" id="{CC0CE07B-CE79-B946-B1A7-177B86847062}"/>
                  </a:ext>
                </a:extLst>
              </p:cNvPr>
              <p:cNvSpPr/>
              <p:nvPr/>
            </p:nvSpPr>
            <p:spPr>
              <a:xfrm>
                <a:off x="3817150" y="18740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" name="Google Shape;2231;p140">
                <a:extLst>
                  <a:ext uri="{FF2B5EF4-FFF2-40B4-BE49-F238E27FC236}">
                    <a16:creationId xmlns:a16="http://schemas.microsoft.com/office/drawing/2014/main" id="{6E99B3C8-1B09-C642-9CD3-84F6FFAF9B85}"/>
                  </a:ext>
                </a:extLst>
              </p:cNvPr>
              <p:cNvSpPr/>
              <p:nvPr/>
            </p:nvSpPr>
            <p:spPr>
              <a:xfrm>
                <a:off x="3760000" y="18788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" name="Google Shape;2232;p140">
                <a:extLst>
                  <a:ext uri="{FF2B5EF4-FFF2-40B4-BE49-F238E27FC236}">
                    <a16:creationId xmlns:a16="http://schemas.microsoft.com/office/drawing/2014/main" id="{33214604-50D9-FD45-8147-A7DA9E341AE4}"/>
                  </a:ext>
                </a:extLst>
              </p:cNvPr>
              <p:cNvSpPr/>
              <p:nvPr/>
            </p:nvSpPr>
            <p:spPr>
              <a:xfrm>
                <a:off x="3702850" y="18788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2233;p140">
                <a:extLst>
                  <a:ext uri="{FF2B5EF4-FFF2-40B4-BE49-F238E27FC236}">
                    <a16:creationId xmlns:a16="http://schemas.microsoft.com/office/drawing/2014/main" id="{5C77DE6C-7A19-C948-964A-87ED51F3F28C}"/>
                  </a:ext>
                </a:extLst>
              </p:cNvPr>
              <p:cNvSpPr/>
              <p:nvPr/>
            </p:nvSpPr>
            <p:spPr>
              <a:xfrm>
                <a:off x="3645700" y="18811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" name="Google Shape;2234;p140">
                <a:extLst>
                  <a:ext uri="{FF2B5EF4-FFF2-40B4-BE49-F238E27FC236}">
                    <a16:creationId xmlns:a16="http://schemas.microsoft.com/office/drawing/2014/main" id="{F2010917-F364-1846-B003-D75999C2A38D}"/>
                  </a:ext>
                </a:extLst>
              </p:cNvPr>
              <p:cNvSpPr/>
              <p:nvPr/>
            </p:nvSpPr>
            <p:spPr>
              <a:xfrm>
                <a:off x="3874300" y="18716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25" name="Google Shape;2235;p140">
              <a:extLst>
                <a:ext uri="{FF2B5EF4-FFF2-40B4-BE49-F238E27FC236}">
                  <a16:creationId xmlns:a16="http://schemas.microsoft.com/office/drawing/2014/main" id="{0968F49A-C71B-E24E-AF25-306F88ABAAFC}"/>
                </a:ext>
              </a:extLst>
            </p:cNvPr>
            <p:cNvSpPr/>
            <p:nvPr/>
          </p:nvSpPr>
          <p:spPr>
            <a:xfrm>
              <a:off x="3936213" y="19454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2236;p140">
              <a:extLst>
                <a:ext uri="{FF2B5EF4-FFF2-40B4-BE49-F238E27FC236}">
                  <a16:creationId xmlns:a16="http://schemas.microsoft.com/office/drawing/2014/main" id="{629C0361-3295-6E41-AB06-56979281BB52}"/>
                </a:ext>
              </a:extLst>
            </p:cNvPr>
            <p:cNvSpPr/>
            <p:nvPr/>
          </p:nvSpPr>
          <p:spPr>
            <a:xfrm>
              <a:off x="3879063" y="194786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2237;p140">
              <a:extLst>
                <a:ext uri="{FF2B5EF4-FFF2-40B4-BE49-F238E27FC236}">
                  <a16:creationId xmlns:a16="http://schemas.microsoft.com/office/drawing/2014/main" id="{70C75124-864D-9E4C-92BA-B9FB6BF61A82}"/>
                </a:ext>
              </a:extLst>
            </p:cNvPr>
            <p:cNvSpPr/>
            <p:nvPr/>
          </p:nvSpPr>
          <p:spPr>
            <a:xfrm>
              <a:off x="382191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2238;p140">
              <a:extLst>
                <a:ext uri="{FF2B5EF4-FFF2-40B4-BE49-F238E27FC236}">
                  <a16:creationId xmlns:a16="http://schemas.microsoft.com/office/drawing/2014/main" id="{053094F9-254D-A44E-BC65-6AB040C49CF7}"/>
                </a:ext>
              </a:extLst>
            </p:cNvPr>
            <p:cNvSpPr/>
            <p:nvPr/>
          </p:nvSpPr>
          <p:spPr>
            <a:xfrm>
              <a:off x="376476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2239;p140">
              <a:extLst>
                <a:ext uri="{FF2B5EF4-FFF2-40B4-BE49-F238E27FC236}">
                  <a16:creationId xmlns:a16="http://schemas.microsoft.com/office/drawing/2014/main" id="{0EB9ABBA-F8F0-ED44-9900-C35DC4C4F19A}"/>
                </a:ext>
              </a:extLst>
            </p:cNvPr>
            <p:cNvSpPr/>
            <p:nvPr/>
          </p:nvSpPr>
          <p:spPr>
            <a:xfrm>
              <a:off x="3707613" y="1950243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2240;p140">
              <a:extLst>
                <a:ext uri="{FF2B5EF4-FFF2-40B4-BE49-F238E27FC236}">
                  <a16:creationId xmlns:a16="http://schemas.microsoft.com/office/drawing/2014/main" id="{6B41CD2C-863D-2345-B843-67D9AB5225E8}"/>
                </a:ext>
              </a:extLst>
            </p:cNvPr>
            <p:cNvSpPr/>
            <p:nvPr/>
          </p:nvSpPr>
          <p:spPr>
            <a:xfrm>
              <a:off x="3648081" y="1950243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7" name="Google Shape;2241;p140">
            <a:extLst>
              <a:ext uri="{FF2B5EF4-FFF2-40B4-BE49-F238E27FC236}">
                <a16:creationId xmlns:a16="http://schemas.microsoft.com/office/drawing/2014/main" id="{D40A471C-2DB2-F842-BD4E-0C7F21830553}"/>
              </a:ext>
            </a:extLst>
          </p:cNvPr>
          <p:cNvGrpSpPr/>
          <p:nvPr/>
        </p:nvGrpSpPr>
        <p:grpSpPr>
          <a:xfrm>
            <a:off x="8022137" y="3617660"/>
            <a:ext cx="434975" cy="95417"/>
            <a:chOff x="3648081" y="1945487"/>
            <a:chExt cx="326231" cy="71563"/>
          </a:xfrm>
        </p:grpSpPr>
        <p:sp>
          <p:nvSpPr>
            <p:cNvPr id="338" name="Google Shape;2242;p140">
              <a:extLst>
                <a:ext uri="{FF2B5EF4-FFF2-40B4-BE49-F238E27FC236}">
                  <a16:creationId xmlns:a16="http://schemas.microsoft.com/office/drawing/2014/main" id="{E0E9E9A9-4127-114D-8619-07AD226A9EEC}"/>
                </a:ext>
              </a:extLst>
            </p:cNvPr>
            <p:cNvSpPr/>
            <p:nvPr/>
          </p:nvSpPr>
          <p:spPr>
            <a:xfrm>
              <a:off x="3936213" y="19454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2243;p140">
              <a:extLst>
                <a:ext uri="{FF2B5EF4-FFF2-40B4-BE49-F238E27FC236}">
                  <a16:creationId xmlns:a16="http://schemas.microsoft.com/office/drawing/2014/main" id="{9788B2D2-4290-234C-B372-209A5AA8A43D}"/>
                </a:ext>
              </a:extLst>
            </p:cNvPr>
            <p:cNvSpPr/>
            <p:nvPr/>
          </p:nvSpPr>
          <p:spPr>
            <a:xfrm>
              <a:off x="3879063" y="19502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2244;p140">
              <a:extLst>
                <a:ext uri="{FF2B5EF4-FFF2-40B4-BE49-F238E27FC236}">
                  <a16:creationId xmlns:a16="http://schemas.microsoft.com/office/drawing/2014/main" id="{118563F8-0D75-1C45-A927-FB511969D1E4}"/>
                </a:ext>
              </a:extLst>
            </p:cNvPr>
            <p:cNvSpPr/>
            <p:nvPr/>
          </p:nvSpPr>
          <p:spPr>
            <a:xfrm>
              <a:off x="382191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2245;p140">
              <a:extLst>
                <a:ext uri="{FF2B5EF4-FFF2-40B4-BE49-F238E27FC236}">
                  <a16:creationId xmlns:a16="http://schemas.microsoft.com/office/drawing/2014/main" id="{0B80A15B-1576-DB4D-AA22-38BF40E1C202}"/>
                </a:ext>
              </a:extLst>
            </p:cNvPr>
            <p:cNvSpPr/>
            <p:nvPr/>
          </p:nvSpPr>
          <p:spPr>
            <a:xfrm>
              <a:off x="3764763" y="195739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2246;p140">
              <a:extLst>
                <a:ext uri="{FF2B5EF4-FFF2-40B4-BE49-F238E27FC236}">
                  <a16:creationId xmlns:a16="http://schemas.microsoft.com/office/drawing/2014/main" id="{89435AED-31F1-E04E-BB09-BAAF42CF4A89}"/>
                </a:ext>
              </a:extLst>
            </p:cNvPr>
            <p:cNvSpPr/>
            <p:nvPr/>
          </p:nvSpPr>
          <p:spPr>
            <a:xfrm>
              <a:off x="3707613" y="195976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2247;p140">
              <a:extLst>
                <a:ext uri="{FF2B5EF4-FFF2-40B4-BE49-F238E27FC236}">
                  <a16:creationId xmlns:a16="http://schemas.microsoft.com/office/drawing/2014/main" id="{71BDC2B4-34F7-5B43-A954-4B21DC94388E}"/>
                </a:ext>
              </a:extLst>
            </p:cNvPr>
            <p:cNvSpPr/>
            <p:nvPr/>
          </p:nvSpPr>
          <p:spPr>
            <a:xfrm>
              <a:off x="3648081" y="19621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4" name="Google Shape;2248;p140">
            <a:extLst>
              <a:ext uri="{FF2B5EF4-FFF2-40B4-BE49-F238E27FC236}">
                <a16:creationId xmlns:a16="http://schemas.microsoft.com/office/drawing/2014/main" id="{CB448F67-9B9A-DA45-9A55-4C21C30F0FBE}"/>
              </a:ext>
            </a:extLst>
          </p:cNvPr>
          <p:cNvGrpSpPr/>
          <p:nvPr/>
        </p:nvGrpSpPr>
        <p:grpSpPr>
          <a:xfrm>
            <a:off x="6629946" y="3191664"/>
            <a:ext cx="525500" cy="864885"/>
            <a:chOff x="6139588" y="1485542"/>
            <a:chExt cx="394125" cy="1443400"/>
          </a:xfrm>
        </p:grpSpPr>
        <p:sp>
          <p:nvSpPr>
            <p:cNvPr id="345" name="Google Shape;2249;p140">
              <a:extLst>
                <a:ext uri="{FF2B5EF4-FFF2-40B4-BE49-F238E27FC236}">
                  <a16:creationId xmlns:a16="http://schemas.microsoft.com/office/drawing/2014/main" id="{3F48D091-D733-6548-AE80-08356EF8A67C}"/>
                </a:ext>
              </a:extLst>
            </p:cNvPr>
            <p:cNvSpPr/>
            <p:nvPr/>
          </p:nvSpPr>
          <p:spPr>
            <a:xfrm>
              <a:off x="6139588" y="1485542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B4A7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6" name="Google Shape;2250;p140">
              <a:extLst>
                <a:ext uri="{FF2B5EF4-FFF2-40B4-BE49-F238E27FC236}">
                  <a16:creationId xmlns:a16="http://schemas.microsoft.com/office/drawing/2014/main" id="{0DE3F685-4841-B841-81AD-1857D97841D7}"/>
                </a:ext>
              </a:extLst>
            </p:cNvPr>
            <p:cNvSpPr/>
            <p:nvPr/>
          </p:nvSpPr>
          <p:spPr>
            <a:xfrm>
              <a:off x="6139608" y="1517286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B4A7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7" name="Google Shape;2251;p140">
            <a:extLst>
              <a:ext uri="{FF2B5EF4-FFF2-40B4-BE49-F238E27FC236}">
                <a16:creationId xmlns:a16="http://schemas.microsoft.com/office/drawing/2014/main" id="{DC32F1A6-812C-A744-B95A-5BEAFCCA22AC}"/>
              </a:ext>
            </a:extLst>
          </p:cNvPr>
          <p:cNvGrpSpPr/>
          <p:nvPr/>
        </p:nvGrpSpPr>
        <p:grpSpPr>
          <a:xfrm>
            <a:off x="6674354" y="3259775"/>
            <a:ext cx="434975" cy="123992"/>
            <a:chOff x="3648081" y="1933581"/>
            <a:chExt cx="326231" cy="92994"/>
          </a:xfrm>
        </p:grpSpPr>
        <p:sp>
          <p:nvSpPr>
            <p:cNvPr id="348" name="Google Shape;2252;p140">
              <a:extLst>
                <a:ext uri="{FF2B5EF4-FFF2-40B4-BE49-F238E27FC236}">
                  <a16:creationId xmlns:a16="http://schemas.microsoft.com/office/drawing/2014/main" id="{C88DEED7-ECBA-514B-AC7B-FE84F06EAB7C}"/>
                </a:ext>
              </a:extLst>
            </p:cNvPr>
            <p:cNvSpPr/>
            <p:nvPr/>
          </p:nvSpPr>
          <p:spPr>
            <a:xfrm>
              <a:off x="3936213" y="193358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2253;p140">
              <a:extLst>
                <a:ext uri="{FF2B5EF4-FFF2-40B4-BE49-F238E27FC236}">
                  <a16:creationId xmlns:a16="http://schemas.microsoft.com/office/drawing/2014/main" id="{4DBD239B-F70F-8543-9B15-A066A9AD0221}"/>
                </a:ext>
              </a:extLst>
            </p:cNvPr>
            <p:cNvSpPr/>
            <p:nvPr/>
          </p:nvSpPr>
          <p:spPr>
            <a:xfrm>
              <a:off x="3879063" y="194072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2254;p140">
              <a:extLst>
                <a:ext uri="{FF2B5EF4-FFF2-40B4-BE49-F238E27FC236}">
                  <a16:creationId xmlns:a16="http://schemas.microsoft.com/office/drawing/2014/main" id="{4AB6F1E7-8407-9240-8041-7C60EDB04E91}"/>
                </a:ext>
              </a:extLst>
            </p:cNvPr>
            <p:cNvSpPr/>
            <p:nvPr/>
          </p:nvSpPr>
          <p:spPr>
            <a:xfrm>
              <a:off x="3821913" y="19478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2255;p140">
              <a:extLst>
                <a:ext uri="{FF2B5EF4-FFF2-40B4-BE49-F238E27FC236}">
                  <a16:creationId xmlns:a16="http://schemas.microsoft.com/office/drawing/2014/main" id="{202EFB6D-3C50-D744-A74B-4A238FC1E0FD}"/>
                </a:ext>
              </a:extLst>
            </p:cNvPr>
            <p:cNvSpPr/>
            <p:nvPr/>
          </p:nvSpPr>
          <p:spPr>
            <a:xfrm>
              <a:off x="376476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2256;p140">
              <a:extLst>
                <a:ext uri="{FF2B5EF4-FFF2-40B4-BE49-F238E27FC236}">
                  <a16:creationId xmlns:a16="http://schemas.microsoft.com/office/drawing/2014/main" id="{04F66820-3BC1-4C47-B69C-8FC005F7E75A}"/>
                </a:ext>
              </a:extLst>
            </p:cNvPr>
            <p:cNvSpPr/>
            <p:nvPr/>
          </p:nvSpPr>
          <p:spPr>
            <a:xfrm>
              <a:off x="3707613" y="196453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2257;p140">
              <a:extLst>
                <a:ext uri="{FF2B5EF4-FFF2-40B4-BE49-F238E27FC236}">
                  <a16:creationId xmlns:a16="http://schemas.microsoft.com/office/drawing/2014/main" id="{AF3B33AD-1D4C-964B-82D2-C72AE31FB8D6}"/>
                </a:ext>
              </a:extLst>
            </p:cNvPr>
            <p:cNvSpPr/>
            <p:nvPr/>
          </p:nvSpPr>
          <p:spPr>
            <a:xfrm>
              <a:off x="3648081" y="19716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4" name="Google Shape;2258;p140">
            <a:extLst>
              <a:ext uri="{FF2B5EF4-FFF2-40B4-BE49-F238E27FC236}">
                <a16:creationId xmlns:a16="http://schemas.microsoft.com/office/drawing/2014/main" id="{63FA7ECB-5C4D-3B40-B708-79CB3572338A}"/>
              </a:ext>
            </a:extLst>
          </p:cNvPr>
          <p:cNvGrpSpPr/>
          <p:nvPr/>
        </p:nvGrpSpPr>
        <p:grpSpPr>
          <a:xfrm>
            <a:off x="6671179" y="3370926"/>
            <a:ext cx="438151" cy="209717"/>
            <a:chOff x="3645700" y="1869287"/>
            <a:chExt cx="328613" cy="157288"/>
          </a:xfrm>
        </p:grpSpPr>
        <p:grpSp>
          <p:nvGrpSpPr>
            <p:cNvPr id="355" name="Google Shape;2259;p140">
              <a:extLst>
                <a:ext uri="{FF2B5EF4-FFF2-40B4-BE49-F238E27FC236}">
                  <a16:creationId xmlns:a16="http://schemas.microsoft.com/office/drawing/2014/main" id="{32CC82F6-1426-AE4B-AF54-22A391242383}"/>
                </a:ext>
              </a:extLst>
            </p:cNvPr>
            <p:cNvGrpSpPr/>
            <p:nvPr/>
          </p:nvGrpSpPr>
          <p:grpSpPr>
            <a:xfrm>
              <a:off x="3645700" y="1869287"/>
              <a:ext cx="323850" cy="85850"/>
              <a:chOff x="3645700" y="1869287"/>
              <a:chExt cx="323850" cy="85850"/>
            </a:xfrm>
          </p:grpSpPr>
          <p:sp>
            <p:nvSpPr>
              <p:cNvPr id="362" name="Google Shape;2260;p140">
                <a:extLst>
                  <a:ext uri="{FF2B5EF4-FFF2-40B4-BE49-F238E27FC236}">
                    <a16:creationId xmlns:a16="http://schemas.microsoft.com/office/drawing/2014/main" id="{55A26C38-3FCA-074F-BF3B-15F02580C733}"/>
                  </a:ext>
                </a:extLst>
              </p:cNvPr>
              <p:cNvSpPr/>
              <p:nvPr/>
            </p:nvSpPr>
            <p:spPr>
              <a:xfrm>
                <a:off x="3931450" y="18692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2261;p140">
                <a:extLst>
                  <a:ext uri="{FF2B5EF4-FFF2-40B4-BE49-F238E27FC236}">
                    <a16:creationId xmlns:a16="http://schemas.microsoft.com/office/drawing/2014/main" id="{706FE1F0-3895-194E-A60A-731EA5EA6783}"/>
                  </a:ext>
                </a:extLst>
              </p:cNvPr>
              <p:cNvSpPr/>
              <p:nvPr/>
            </p:nvSpPr>
            <p:spPr>
              <a:xfrm>
                <a:off x="3817150" y="1881199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4" name="Google Shape;2262;p140">
                <a:extLst>
                  <a:ext uri="{FF2B5EF4-FFF2-40B4-BE49-F238E27FC236}">
                    <a16:creationId xmlns:a16="http://schemas.microsoft.com/office/drawing/2014/main" id="{835AB5B6-86C7-3F4F-B0BB-EA3D9B5D0220}"/>
                  </a:ext>
                </a:extLst>
              </p:cNvPr>
              <p:cNvSpPr/>
              <p:nvPr/>
            </p:nvSpPr>
            <p:spPr>
              <a:xfrm>
                <a:off x="3760000" y="188596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2263;p140">
                <a:extLst>
                  <a:ext uri="{FF2B5EF4-FFF2-40B4-BE49-F238E27FC236}">
                    <a16:creationId xmlns:a16="http://schemas.microsoft.com/office/drawing/2014/main" id="{5CEA63DF-57BD-A342-AFCF-9F4DD7B63C2F}"/>
                  </a:ext>
                </a:extLst>
              </p:cNvPr>
              <p:cNvSpPr/>
              <p:nvPr/>
            </p:nvSpPr>
            <p:spPr>
              <a:xfrm>
                <a:off x="3702850" y="1890712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6" name="Google Shape;2264;p140">
                <a:extLst>
                  <a:ext uri="{FF2B5EF4-FFF2-40B4-BE49-F238E27FC236}">
                    <a16:creationId xmlns:a16="http://schemas.microsoft.com/office/drawing/2014/main" id="{7C1F0783-D5F1-CE49-9F58-3F52D7B3EF85}"/>
                  </a:ext>
                </a:extLst>
              </p:cNvPr>
              <p:cNvSpPr/>
              <p:nvPr/>
            </p:nvSpPr>
            <p:spPr>
              <a:xfrm>
                <a:off x="3645700" y="190023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2265;p140">
                <a:extLst>
                  <a:ext uri="{FF2B5EF4-FFF2-40B4-BE49-F238E27FC236}">
                    <a16:creationId xmlns:a16="http://schemas.microsoft.com/office/drawing/2014/main" id="{B5A96E72-CB41-C142-A18D-EDF94F5E4675}"/>
                  </a:ext>
                </a:extLst>
              </p:cNvPr>
              <p:cNvSpPr/>
              <p:nvPr/>
            </p:nvSpPr>
            <p:spPr>
              <a:xfrm>
                <a:off x="3874300" y="1876431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56" name="Google Shape;2266;p140">
              <a:extLst>
                <a:ext uri="{FF2B5EF4-FFF2-40B4-BE49-F238E27FC236}">
                  <a16:creationId xmlns:a16="http://schemas.microsoft.com/office/drawing/2014/main" id="{2073F53B-3014-EA45-80F1-6D3C8428E86D}"/>
                </a:ext>
              </a:extLst>
            </p:cNvPr>
            <p:cNvSpPr/>
            <p:nvPr/>
          </p:nvSpPr>
          <p:spPr>
            <a:xfrm>
              <a:off x="3936213" y="19454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2267;p140">
              <a:extLst>
                <a:ext uri="{FF2B5EF4-FFF2-40B4-BE49-F238E27FC236}">
                  <a16:creationId xmlns:a16="http://schemas.microsoft.com/office/drawing/2014/main" id="{865C0DE1-769F-BC4B-A5C7-E686675045B1}"/>
                </a:ext>
              </a:extLst>
            </p:cNvPr>
            <p:cNvSpPr/>
            <p:nvPr/>
          </p:nvSpPr>
          <p:spPr>
            <a:xfrm>
              <a:off x="3879063" y="19502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2268;p140">
              <a:extLst>
                <a:ext uri="{FF2B5EF4-FFF2-40B4-BE49-F238E27FC236}">
                  <a16:creationId xmlns:a16="http://schemas.microsoft.com/office/drawing/2014/main" id="{898868D8-3542-E54D-B19E-D9C5EB6864F8}"/>
                </a:ext>
              </a:extLst>
            </p:cNvPr>
            <p:cNvSpPr/>
            <p:nvPr/>
          </p:nvSpPr>
          <p:spPr>
            <a:xfrm>
              <a:off x="382191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2269;p140">
              <a:extLst>
                <a:ext uri="{FF2B5EF4-FFF2-40B4-BE49-F238E27FC236}">
                  <a16:creationId xmlns:a16="http://schemas.microsoft.com/office/drawing/2014/main" id="{78774973-4BB5-F141-AE5F-D0E9B7CF33DC}"/>
                </a:ext>
              </a:extLst>
            </p:cNvPr>
            <p:cNvSpPr/>
            <p:nvPr/>
          </p:nvSpPr>
          <p:spPr>
            <a:xfrm>
              <a:off x="3764763" y="195978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2270;p140">
              <a:extLst>
                <a:ext uri="{FF2B5EF4-FFF2-40B4-BE49-F238E27FC236}">
                  <a16:creationId xmlns:a16="http://schemas.microsoft.com/office/drawing/2014/main" id="{F742F5F6-AFAD-BC4B-A537-02DB9C311DA4}"/>
                </a:ext>
              </a:extLst>
            </p:cNvPr>
            <p:cNvSpPr/>
            <p:nvPr/>
          </p:nvSpPr>
          <p:spPr>
            <a:xfrm>
              <a:off x="3707613" y="1964531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2271;p140">
              <a:extLst>
                <a:ext uri="{FF2B5EF4-FFF2-40B4-BE49-F238E27FC236}">
                  <a16:creationId xmlns:a16="http://schemas.microsoft.com/office/drawing/2014/main" id="{26B52B20-8628-A049-9212-1FDFD395F35C}"/>
                </a:ext>
              </a:extLst>
            </p:cNvPr>
            <p:cNvSpPr/>
            <p:nvPr/>
          </p:nvSpPr>
          <p:spPr>
            <a:xfrm>
              <a:off x="3648081" y="19716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8" name="Google Shape;2272;p140">
            <a:extLst>
              <a:ext uri="{FF2B5EF4-FFF2-40B4-BE49-F238E27FC236}">
                <a16:creationId xmlns:a16="http://schemas.microsoft.com/office/drawing/2014/main" id="{35AAB98C-99AA-8546-A9DA-6B77BCFF30D2}"/>
              </a:ext>
            </a:extLst>
          </p:cNvPr>
          <p:cNvGrpSpPr/>
          <p:nvPr/>
        </p:nvGrpSpPr>
        <p:grpSpPr>
          <a:xfrm rot="10800000" flipH="1">
            <a:off x="6671154" y="3870367"/>
            <a:ext cx="434975" cy="104941"/>
            <a:chOff x="3648081" y="1935962"/>
            <a:chExt cx="326231" cy="78706"/>
          </a:xfrm>
        </p:grpSpPr>
        <p:sp>
          <p:nvSpPr>
            <p:cNvPr id="369" name="Google Shape;2273;p140">
              <a:extLst>
                <a:ext uri="{FF2B5EF4-FFF2-40B4-BE49-F238E27FC236}">
                  <a16:creationId xmlns:a16="http://schemas.microsoft.com/office/drawing/2014/main" id="{F325AFAD-0FE3-604E-998C-5F2720D40570}"/>
                </a:ext>
              </a:extLst>
            </p:cNvPr>
            <p:cNvSpPr/>
            <p:nvPr/>
          </p:nvSpPr>
          <p:spPr>
            <a:xfrm>
              <a:off x="3936213" y="1935962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2274;p140">
              <a:extLst>
                <a:ext uri="{FF2B5EF4-FFF2-40B4-BE49-F238E27FC236}">
                  <a16:creationId xmlns:a16="http://schemas.microsoft.com/office/drawing/2014/main" id="{4A072453-D142-DA43-9435-8A939B3C71D0}"/>
                </a:ext>
              </a:extLst>
            </p:cNvPr>
            <p:cNvSpPr/>
            <p:nvPr/>
          </p:nvSpPr>
          <p:spPr>
            <a:xfrm>
              <a:off x="3879063" y="194072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2275;p140">
              <a:extLst>
                <a:ext uri="{FF2B5EF4-FFF2-40B4-BE49-F238E27FC236}">
                  <a16:creationId xmlns:a16="http://schemas.microsoft.com/office/drawing/2014/main" id="{455D6E24-04F0-2242-AF16-2B7EE6D185E9}"/>
                </a:ext>
              </a:extLst>
            </p:cNvPr>
            <p:cNvSpPr/>
            <p:nvPr/>
          </p:nvSpPr>
          <p:spPr>
            <a:xfrm>
              <a:off x="3821913" y="1947874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2276;p140">
              <a:extLst>
                <a:ext uri="{FF2B5EF4-FFF2-40B4-BE49-F238E27FC236}">
                  <a16:creationId xmlns:a16="http://schemas.microsoft.com/office/drawing/2014/main" id="{72E64CBA-B8B3-B54B-9E89-051CD045556E}"/>
                </a:ext>
              </a:extLst>
            </p:cNvPr>
            <p:cNvSpPr/>
            <p:nvPr/>
          </p:nvSpPr>
          <p:spPr>
            <a:xfrm>
              <a:off x="376476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2277;p140">
              <a:extLst>
                <a:ext uri="{FF2B5EF4-FFF2-40B4-BE49-F238E27FC236}">
                  <a16:creationId xmlns:a16="http://schemas.microsoft.com/office/drawing/2014/main" id="{3F1C11A3-C507-B545-8CC6-BE8EFA323B19}"/>
                </a:ext>
              </a:extLst>
            </p:cNvPr>
            <p:cNvSpPr/>
            <p:nvPr/>
          </p:nvSpPr>
          <p:spPr>
            <a:xfrm>
              <a:off x="3707613" y="195500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2278;p140">
              <a:extLst>
                <a:ext uri="{FF2B5EF4-FFF2-40B4-BE49-F238E27FC236}">
                  <a16:creationId xmlns:a16="http://schemas.microsoft.com/office/drawing/2014/main" id="{599883C2-B8F0-3E48-A8B6-0A824F9824C9}"/>
                </a:ext>
              </a:extLst>
            </p:cNvPr>
            <p:cNvSpPr/>
            <p:nvPr/>
          </p:nvSpPr>
          <p:spPr>
            <a:xfrm>
              <a:off x="3648081" y="195976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5" name="Google Shape;2279;p140">
            <a:extLst>
              <a:ext uri="{FF2B5EF4-FFF2-40B4-BE49-F238E27FC236}">
                <a16:creationId xmlns:a16="http://schemas.microsoft.com/office/drawing/2014/main" id="{ABC79A43-6B59-0D43-AFF1-85871DFDCD81}"/>
              </a:ext>
            </a:extLst>
          </p:cNvPr>
          <p:cNvGrpSpPr/>
          <p:nvPr/>
        </p:nvGrpSpPr>
        <p:grpSpPr>
          <a:xfrm rot="10800000" flipH="1">
            <a:off x="6667979" y="3686175"/>
            <a:ext cx="438151" cy="181159"/>
            <a:chOff x="3645700" y="1869287"/>
            <a:chExt cx="328613" cy="135869"/>
          </a:xfrm>
        </p:grpSpPr>
        <p:grpSp>
          <p:nvGrpSpPr>
            <p:cNvPr id="376" name="Google Shape;2280;p140">
              <a:extLst>
                <a:ext uri="{FF2B5EF4-FFF2-40B4-BE49-F238E27FC236}">
                  <a16:creationId xmlns:a16="http://schemas.microsoft.com/office/drawing/2014/main" id="{9EFF9807-CF3B-A345-BFB2-EC5A62AE05A9}"/>
                </a:ext>
              </a:extLst>
            </p:cNvPr>
            <p:cNvGrpSpPr/>
            <p:nvPr/>
          </p:nvGrpSpPr>
          <p:grpSpPr>
            <a:xfrm>
              <a:off x="3645700" y="1869287"/>
              <a:ext cx="323850" cy="66800"/>
              <a:chOff x="3645700" y="1869287"/>
              <a:chExt cx="323850" cy="66800"/>
            </a:xfrm>
          </p:grpSpPr>
          <p:sp>
            <p:nvSpPr>
              <p:cNvPr id="383" name="Google Shape;2281;p140">
                <a:extLst>
                  <a:ext uri="{FF2B5EF4-FFF2-40B4-BE49-F238E27FC236}">
                    <a16:creationId xmlns:a16="http://schemas.microsoft.com/office/drawing/2014/main" id="{6C329913-7FBC-584A-92E5-E7BB4F0BE18A}"/>
                  </a:ext>
                </a:extLst>
              </p:cNvPr>
              <p:cNvSpPr/>
              <p:nvPr/>
            </p:nvSpPr>
            <p:spPr>
              <a:xfrm>
                <a:off x="3931450" y="18692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4" name="Google Shape;2282;p140">
                <a:extLst>
                  <a:ext uri="{FF2B5EF4-FFF2-40B4-BE49-F238E27FC236}">
                    <a16:creationId xmlns:a16="http://schemas.microsoft.com/office/drawing/2014/main" id="{666B12EF-9CF0-B346-AD48-5DCA5C438022}"/>
                  </a:ext>
                </a:extLst>
              </p:cNvPr>
              <p:cNvSpPr/>
              <p:nvPr/>
            </p:nvSpPr>
            <p:spPr>
              <a:xfrm>
                <a:off x="3817150" y="187405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5" name="Google Shape;2283;p140">
                <a:extLst>
                  <a:ext uri="{FF2B5EF4-FFF2-40B4-BE49-F238E27FC236}">
                    <a16:creationId xmlns:a16="http://schemas.microsoft.com/office/drawing/2014/main" id="{D1728C6D-9952-E349-8F59-EAB9A4B96541}"/>
                  </a:ext>
                </a:extLst>
              </p:cNvPr>
              <p:cNvSpPr/>
              <p:nvPr/>
            </p:nvSpPr>
            <p:spPr>
              <a:xfrm>
                <a:off x="3760000" y="187881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6" name="Google Shape;2284;p140">
                <a:extLst>
                  <a:ext uri="{FF2B5EF4-FFF2-40B4-BE49-F238E27FC236}">
                    <a16:creationId xmlns:a16="http://schemas.microsoft.com/office/drawing/2014/main" id="{21974B74-408B-BA45-8FAF-E793B0009795}"/>
                  </a:ext>
                </a:extLst>
              </p:cNvPr>
              <p:cNvSpPr/>
              <p:nvPr/>
            </p:nvSpPr>
            <p:spPr>
              <a:xfrm>
                <a:off x="3702850" y="1878806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7" name="Google Shape;2285;p140">
                <a:extLst>
                  <a:ext uri="{FF2B5EF4-FFF2-40B4-BE49-F238E27FC236}">
                    <a16:creationId xmlns:a16="http://schemas.microsoft.com/office/drawing/2014/main" id="{F4692C9C-1B0F-3849-968B-66599B97105C}"/>
                  </a:ext>
                </a:extLst>
              </p:cNvPr>
              <p:cNvSpPr/>
              <p:nvPr/>
            </p:nvSpPr>
            <p:spPr>
              <a:xfrm>
                <a:off x="3645700" y="1881187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2286;p140">
                <a:extLst>
                  <a:ext uri="{FF2B5EF4-FFF2-40B4-BE49-F238E27FC236}">
                    <a16:creationId xmlns:a16="http://schemas.microsoft.com/office/drawing/2014/main" id="{80367EB8-CB6F-CD44-8FF2-9F48C9C08B47}"/>
                  </a:ext>
                </a:extLst>
              </p:cNvPr>
              <p:cNvSpPr/>
              <p:nvPr/>
            </p:nvSpPr>
            <p:spPr>
              <a:xfrm>
                <a:off x="3874300" y="1871668"/>
                <a:ext cx="38100" cy="54900"/>
              </a:xfrm>
              <a:prstGeom prst="ellipse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77" name="Google Shape;2287;p140">
              <a:extLst>
                <a:ext uri="{FF2B5EF4-FFF2-40B4-BE49-F238E27FC236}">
                  <a16:creationId xmlns:a16="http://schemas.microsoft.com/office/drawing/2014/main" id="{0501BDB8-83A1-1943-AE5E-9BBE6047D66D}"/>
                </a:ext>
              </a:extLst>
            </p:cNvPr>
            <p:cNvSpPr/>
            <p:nvPr/>
          </p:nvSpPr>
          <p:spPr>
            <a:xfrm>
              <a:off x="3936213" y="19454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2288;p140">
              <a:extLst>
                <a:ext uri="{FF2B5EF4-FFF2-40B4-BE49-F238E27FC236}">
                  <a16:creationId xmlns:a16="http://schemas.microsoft.com/office/drawing/2014/main" id="{1F22FDEA-9821-7C41-972B-B59D383D95D9}"/>
                </a:ext>
              </a:extLst>
            </p:cNvPr>
            <p:cNvSpPr/>
            <p:nvPr/>
          </p:nvSpPr>
          <p:spPr>
            <a:xfrm>
              <a:off x="3879063" y="194786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2289;p140">
              <a:extLst>
                <a:ext uri="{FF2B5EF4-FFF2-40B4-BE49-F238E27FC236}">
                  <a16:creationId xmlns:a16="http://schemas.microsoft.com/office/drawing/2014/main" id="{04BE9272-9CFA-A84E-91F5-0E8CBFCB6A34}"/>
                </a:ext>
              </a:extLst>
            </p:cNvPr>
            <p:cNvSpPr/>
            <p:nvPr/>
          </p:nvSpPr>
          <p:spPr>
            <a:xfrm>
              <a:off x="382191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2290;p140">
              <a:extLst>
                <a:ext uri="{FF2B5EF4-FFF2-40B4-BE49-F238E27FC236}">
                  <a16:creationId xmlns:a16="http://schemas.microsoft.com/office/drawing/2014/main" id="{9387E13C-DEA1-D441-BFE9-B51BE1AB9E71}"/>
                </a:ext>
              </a:extLst>
            </p:cNvPr>
            <p:cNvSpPr/>
            <p:nvPr/>
          </p:nvSpPr>
          <p:spPr>
            <a:xfrm>
              <a:off x="3764763" y="195025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2291;p140">
              <a:extLst>
                <a:ext uri="{FF2B5EF4-FFF2-40B4-BE49-F238E27FC236}">
                  <a16:creationId xmlns:a16="http://schemas.microsoft.com/office/drawing/2014/main" id="{3E05371A-D85F-D94C-A2A0-EEB567C32E82}"/>
                </a:ext>
              </a:extLst>
            </p:cNvPr>
            <p:cNvSpPr/>
            <p:nvPr/>
          </p:nvSpPr>
          <p:spPr>
            <a:xfrm>
              <a:off x="3707613" y="1950243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2292;p140">
              <a:extLst>
                <a:ext uri="{FF2B5EF4-FFF2-40B4-BE49-F238E27FC236}">
                  <a16:creationId xmlns:a16="http://schemas.microsoft.com/office/drawing/2014/main" id="{2E0A3601-6E62-B84F-88EC-EC3D2DA2CBD0}"/>
                </a:ext>
              </a:extLst>
            </p:cNvPr>
            <p:cNvSpPr/>
            <p:nvPr/>
          </p:nvSpPr>
          <p:spPr>
            <a:xfrm>
              <a:off x="3648081" y="1950243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9" name="Google Shape;2293;p140">
            <a:extLst>
              <a:ext uri="{FF2B5EF4-FFF2-40B4-BE49-F238E27FC236}">
                <a16:creationId xmlns:a16="http://schemas.microsoft.com/office/drawing/2014/main" id="{03FBED72-AC01-C84C-8E3E-2C902F655B06}"/>
              </a:ext>
            </a:extLst>
          </p:cNvPr>
          <p:cNvGrpSpPr/>
          <p:nvPr/>
        </p:nvGrpSpPr>
        <p:grpSpPr>
          <a:xfrm>
            <a:off x="6675937" y="3585308"/>
            <a:ext cx="434975" cy="82717"/>
            <a:chOff x="3648081" y="1950249"/>
            <a:chExt cx="326231" cy="62038"/>
          </a:xfrm>
        </p:grpSpPr>
        <p:sp>
          <p:nvSpPr>
            <p:cNvPr id="390" name="Google Shape;2294;p140">
              <a:extLst>
                <a:ext uri="{FF2B5EF4-FFF2-40B4-BE49-F238E27FC236}">
                  <a16:creationId xmlns:a16="http://schemas.microsoft.com/office/drawing/2014/main" id="{93284EB8-A35F-3B41-B19C-861820F7A3EF}"/>
                </a:ext>
              </a:extLst>
            </p:cNvPr>
            <p:cNvSpPr/>
            <p:nvPr/>
          </p:nvSpPr>
          <p:spPr>
            <a:xfrm>
              <a:off x="3936213" y="19502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2295;p140">
              <a:extLst>
                <a:ext uri="{FF2B5EF4-FFF2-40B4-BE49-F238E27FC236}">
                  <a16:creationId xmlns:a16="http://schemas.microsoft.com/office/drawing/2014/main" id="{65332FDF-C905-8A4F-A00E-B02C62868851}"/>
                </a:ext>
              </a:extLst>
            </p:cNvPr>
            <p:cNvSpPr/>
            <p:nvPr/>
          </p:nvSpPr>
          <p:spPr>
            <a:xfrm>
              <a:off x="3879063" y="1950249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2296;p140">
              <a:extLst>
                <a:ext uri="{FF2B5EF4-FFF2-40B4-BE49-F238E27FC236}">
                  <a16:creationId xmlns:a16="http://schemas.microsoft.com/office/drawing/2014/main" id="{ED0DE21A-7060-214D-9104-600E59BC6A96}"/>
                </a:ext>
              </a:extLst>
            </p:cNvPr>
            <p:cNvSpPr/>
            <p:nvPr/>
          </p:nvSpPr>
          <p:spPr>
            <a:xfrm>
              <a:off x="3821913" y="1955018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2297;p140">
              <a:extLst>
                <a:ext uri="{FF2B5EF4-FFF2-40B4-BE49-F238E27FC236}">
                  <a16:creationId xmlns:a16="http://schemas.microsoft.com/office/drawing/2014/main" id="{E738F204-FB3C-3242-9B7B-98224912B134}"/>
                </a:ext>
              </a:extLst>
            </p:cNvPr>
            <p:cNvSpPr/>
            <p:nvPr/>
          </p:nvSpPr>
          <p:spPr>
            <a:xfrm>
              <a:off x="3764763" y="195263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2298;p140">
              <a:extLst>
                <a:ext uri="{FF2B5EF4-FFF2-40B4-BE49-F238E27FC236}">
                  <a16:creationId xmlns:a16="http://schemas.microsoft.com/office/drawing/2014/main" id="{9C5FE31F-A49C-D140-B357-D59BF0AF5502}"/>
                </a:ext>
              </a:extLst>
            </p:cNvPr>
            <p:cNvSpPr/>
            <p:nvPr/>
          </p:nvSpPr>
          <p:spPr>
            <a:xfrm>
              <a:off x="3707613" y="1955006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2299;p140">
              <a:extLst>
                <a:ext uri="{FF2B5EF4-FFF2-40B4-BE49-F238E27FC236}">
                  <a16:creationId xmlns:a16="http://schemas.microsoft.com/office/drawing/2014/main" id="{86C0EE55-80A6-2B44-A838-2921E5A1E59F}"/>
                </a:ext>
              </a:extLst>
            </p:cNvPr>
            <p:cNvSpPr/>
            <p:nvPr/>
          </p:nvSpPr>
          <p:spPr>
            <a:xfrm>
              <a:off x="3648081" y="1957387"/>
              <a:ext cx="38100" cy="549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6" name="Google Shape;2300;p140">
            <a:extLst>
              <a:ext uri="{FF2B5EF4-FFF2-40B4-BE49-F238E27FC236}">
                <a16:creationId xmlns:a16="http://schemas.microsoft.com/office/drawing/2014/main" id="{3D62EBB8-41C7-CE4D-B9E4-DDCD030F73F7}"/>
              </a:ext>
            </a:extLst>
          </p:cNvPr>
          <p:cNvGrpSpPr/>
          <p:nvPr/>
        </p:nvGrpSpPr>
        <p:grpSpPr>
          <a:xfrm>
            <a:off x="8917646" y="3298950"/>
            <a:ext cx="525500" cy="609500"/>
            <a:chOff x="6139588" y="1485542"/>
            <a:chExt cx="394125" cy="1443400"/>
          </a:xfrm>
        </p:grpSpPr>
        <p:sp>
          <p:nvSpPr>
            <p:cNvPr id="397" name="Google Shape;2301;p140">
              <a:extLst>
                <a:ext uri="{FF2B5EF4-FFF2-40B4-BE49-F238E27FC236}">
                  <a16:creationId xmlns:a16="http://schemas.microsoft.com/office/drawing/2014/main" id="{3EAA5CE2-6051-064A-996D-96EB6E38CF4D}"/>
                </a:ext>
              </a:extLst>
            </p:cNvPr>
            <p:cNvSpPr/>
            <p:nvPr/>
          </p:nvSpPr>
          <p:spPr>
            <a:xfrm>
              <a:off x="6139588" y="1485542"/>
              <a:ext cx="394125" cy="1443400"/>
            </a:xfrm>
            <a:custGeom>
              <a:avLst/>
              <a:gdLst/>
              <a:ahLst/>
              <a:cxnLst/>
              <a:rect l="l" t="t" r="r" b="b"/>
              <a:pathLst>
                <a:path w="15765" h="57736" extrusionOk="0">
                  <a:moveTo>
                    <a:pt x="11907" y="1366"/>
                  </a:moveTo>
                  <a:cubicBezTo>
                    <a:pt x="12193" y="1271"/>
                    <a:pt x="13177" y="905"/>
                    <a:pt x="13621" y="794"/>
                  </a:cubicBezTo>
                  <a:cubicBezTo>
                    <a:pt x="14066" y="683"/>
                    <a:pt x="14272" y="636"/>
                    <a:pt x="14574" y="699"/>
                  </a:cubicBezTo>
                  <a:cubicBezTo>
                    <a:pt x="14876" y="763"/>
                    <a:pt x="15241" y="731"/>
                    <a:pt x="15431" y="1175"/>
                  </a:cubicBezTo>
                  <a:cubicBezTo>
                    <a:pt x="15622" y="1620"/>
                    <a:pt x="15669" y="2302"/>
                    <a:pt x="15717" y="3366"/>
                  </a:cubicBezTo>
                  <a:cubicBezTo>
                    <a:pt x="15765" y="4430"/>
                    <a:pt x="15717" y="1"/>
                    <a:pt x="15717" y="7557"/>
                  </a:cubicBezTo>
                  <a:cubicBezTo>
                    <a:pt x="15717" y="15114"/>
                    <a:pt x="15717" y="41149"/>
                    <a:pt x="15717" y="48705"/>
                  </a:cubicBezTo>
                  <a:cubicBezTo>
                    <a:pt x="15717" y="56262"/>
                    <a:pt x="15733" y="51912"/>
                    <a:pt x="15717" y="52896"/>
                  </a:cubicBezTo>
                  <a:cubicBezTo>
                    <a:pt x="15701" y="53880"/>
                    <a:pt x="15637" y="54087"/>
                    <a:pt x="15621" y="54611"/>
                  </a:cubicBezTo>
                  <a:cubicBezTo>
                    <a:pt x="15605" y="55135"/>
                    <a:pt x="15685" y="55531"/>
                    <a:pt x="15621" y="56039"/>
                  </a:cubicBezTo>
                  <a:cubicBezTo>
                    <a:pt x="15558" y="56547"/>
                    <a:pt x="15653" y="57437"/>
                    <a:pt x="15240" y="57659"/>
                  </a:cubicBezTo>
                  <a:cubicBezTo>
                    <a:pt x="14827" y="57881"/>
                    <a:pt x="14034" y="57564"/>
                    <a:pt x="13145" y="57373"/>
                  </a:cubicBezTo>
                  <a:cubicBezTo>
                    <a:pt x="12256" y="57183"/>
                    <a:pt x="11478" y="56881"/>
                    <a:pt x="9906" y="56516"/>
                  </a:cubicBezTo>
                  <a:cubicBezTo>
                    <a:pt x="8334" y="56151"/>
                    <a:pt x="4969" y="55436"/>
                    <a:pt x="3715" y="55182"/>
                  </a:cubicBezTo>
                  <a:cubicBezTo>
                    <a:pt x="2461" y="54928"/>
                    <a:pt x="2827" y="55087"/>
                    <a:pt x="2382" y="54992"/>
                  </a:cubicBezTo>
                  <a:cubicBezTo>
                    <a:pt x="1938" y="54897"/>
                    <a:pt x="1382" y="54881"/>
                    <a:pt x="1048" y="54611"/>
                  </a:cubicBezTo>
                  <a:cubicBezTo>
                    <a:pt x="715" y="54341"/>
                    <a:pt x="508" y="54341"/>
                    <a:pt x="381" y="53372"/>
                  </a:cubicBezTo>
                  <a:cubicBezTo>
                    <a:pt x="254" y="52404"/>
                    <a:pt x="334" y="55245"/>
                    <a:pt x="286" y="48800"/>
                  </a:cubicBezTo>
                  <a:cubicBezTo>
                    <a:pt x="239" y="42355"/>
                    <a:pt x="144" y="21051"/>
                    <a:pt x="96" y="14701"/>
                  </a:cubicBezTo>
                  <a:cubicBezTo>
                    <a:pt x="48" y="8351"/>
                    <a:pt x="0" y="11986"/>
                    <a:pt x="0" y="10700"/>
                  </a:cubicBezTo>
                  <a:cubicBezTo>
                    <a:pt x="0" y="9414"/>
                    <a:pt x="80" y="7605"/>
                    <a:pt x="96" y="6986"/>
                  </a:cubicBezTo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8" name="Google Shape;2302;p140">
              <a:extLst>
                <a:ext uri="{FF2B5EF4-FFF2-40B4-BE49-F238E27FC236}">
                  <a16:creationId xmlns:a16="http://schemas.microsoft.com/office/drawing/2014/main" id="{1FC6F59B-8312-D942-A4E4-212CC29D9C42}"/>
                </a:ext>
              </a:extLst>
            </p:cNvPr>
            <p:cNvSpPr/>
            <p:nvPr/>
          </p:nvSpPr>
          <p:spPr>
            <a:xfrm>
              <a:off x="6139608" y="1517286"/>
              <a:ext cx="300025" cy="164325"/>
            </a:xfrm>
            <a:custGeom>
              <a:avLst/>
              <a:gdLst/>
              <a:ahLst/>
              <a:cxnLst/>
              <a:rect l="l" t="t" r="r" b="b"/>
              <a:pathLst>
                <a:path w="12001" h="6573" extrusionOk="0">
                  <a:moveTo>
                    <a:pt x="95" y="6573"/>
                  </a:moveTo>
                  <a:cubicBezTo>
                    <a:pt x="95" y="6303"/>
                    <a:pt x="0" y="5477"/>
                    <a:pt x="95" y="4953"/>
                  </a:cubicBezTo>
                  <a:cubicBezTo>
                    <a:pt x="190" y="4429"/>
                    <a:pt x="158" y="3810"/>
                    <a:pt x="666" y="3429"/>
                  </a:cubicBezTo>
                  <a:cubicBezTo>
                    <a:pt x="1174" y="3048"/>
                    <a:pt x="1254" y="3239"/>
                    <a:pt x="3143" y="2667"/>
                  </a:cubicBezTo>
                  <a:cubicBezTo>
                    <a:pt x="5032" y="2096"/>
                    <a:pt x="10525" y="445"/>
                    <a:pt x="12001" y="0"/>
                  </a:cubicBezTo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99" name="Google Shape;2303;p140">
            <a:extLst>
              <a:ext uri="{FF2B5EF4-FFF2-40B4-BE49-F238E27FC236}">
                <a16:creationId xmlns:a16="http://schemas.microsoft.com/office/drawing/2014/main" id="{0E5A9AE9-6C67-0840-BC34-3D06332FB003}"/>
              </a:ext>
            </a:extLst>
          </p:cNvPr>
          <p:cNvGrpSpPr/>
          <p:nvPr/>
        </p:nvGrpSpPr>
        <p:grpSpPr>
          <a:xfrm>
            <a:off x="8961962" y="3349542"/>
            <a:ext cx="441351" cy="509108"/>
            <a:chOff x="1862863" y="1995473"/>
            <a:chExt cx="331013" cy="381831"/>
          </a:xfrm>
        </p:grpSpPr>
        <p:grpSp>
          <p:nvGrpSpPr>
            <p:cNvPr id="400" name="Google Shape;2304;p140">
              <a:extLst>
                <a:ext uri="{FF2B5EF4-FFF2-40B4-BE49-F238E27FC236}">
                  <a16:creationId xmlns:a16="http://schemas.microsoft.com/office/drawing/2014/main" id="{454D814A-F2F9-D844-9FB8-A94E576EBA57}"/>
                </a:ext>
              </a:extLst>
            </p:cNvPr>
            <p:cNvGrpSpPr/>
            <p:nvPr/>
          </p:nvGrpSpPr>
          <p:grpSpPr>
            <a:xfrm>
              <a:off x="1865263" y="1995473"/>
              <a:ext cx="328613" cy="152525"/>
              <a:chOff x="3645700" y="1869287"/>
              <a:chExt cx="328613" cy="152525"/>
            </a:xfrm>
          </p:grpSpPr>
          <p:grpSp>
            <p:nvGrpSpPr>
              <p:cNvPr id="422" name="Google Shape;2305;p140">
                <a:extLst>
                  <a:ext uri="{FF2B5EF4-FFF2-40B4-BE49-F238E27FC236}">
                    <a16:creationId xmlns:a16="http://schemas.microsoft.com/office/drawing/2014/main" id="{F5ADFF56-AB5E-3442-98AA-3A3DAFA96ACC}"/>
                  </a:ext>
                </a:extLst>
              </p:cNvPr>
              <p:cNvGrpSpPr/>
              <p:nvPr/>
            </p:nvGrpSpPr>
            <p:grpSpPr>
              <a:xfrm>
                <a:off x="3645700" y="1869287"/>
                <a:ext cx="328613" cy="76325"/>
                <a:chOff x="3645700" y="1869287"/>
                <a:chExt cx="328613" cy="76325"/>
              </a:xfrm>
            </p:grpSpPr>
            <p:sp>
              <p:nvSpPr>
                <p:cNvPr id="429" name="Google Shape;2306;p140">
                  <a:extLst>
                    <a:ext uri="{FF2B5EF4-FFF2-40B4-BE49-F238E27FC236}">
                      <a16:creationId xmlns:a16="http://schemas.microsoft.com/office/drawing/2014/main" id="{10E5746C-0E1C-E94A-AF96-269A7F48AAB2}"/>
                    </a:ext>
                  </a:extLst>
                </p:cNvPr>
                <p:cNvSpPr/>
                <p:nvPr/>
              </p:nvSpPr>
              <p:spPr>
                <a:xfrm>
                  <a:off x="3936213" y="1869287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0" name="Google Shape;2307;p140">
                  <a:extLst>
                    <a:ext uri="{FF2B5EF4-FFF2-40B4-BE49-F238E27FC236}">
                      <a16:creationId xmlns:a16="http://schemas.microsoft.com/office/drawing/2014/main" id="{1C23FFFF-CBE0-404D-9F1C-8C3AB0AAF810}"/>
                    </a:ext>
                  </a:extLst>
                </p:cNvPr>
                <p:cNvSpPr/>
                <p:nvPr/>
              </p:nvSpPr>
              <p:spPr>
                <a:xfrm>
                  <a:off x="3817150" y="1881199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1" name="Google Shape;2308;p140">
                  <a:extLst>
                    <a:ext uri="{FF2B5EF4-FFF2-40B4-BE49-F238E27FC236}">
                      <a16:creationId xmlns:a16="http://schemas.microsoft.com/office/drawing/2014/main" id="{3A210C0D-E090-564F-AEC9-CADB9385A846}"/>
                    </a:ext>
                  </a:extLst>
                </p:cNvPr>
                <p:cNvSpPr/>
                <p:nvPr/>
              </p:nvSpPr>
              <p:spPr>
                <a:xfrm>
                  <a:off x="3760000" y="18859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2" name="Google Shape;2309;p140">
                  <a:extLst>
                    <a:ext uri="{FF2B5EF4-FFF2-40B4-BE49-F238E27FC236}">
                      <a16:creationId xmlns:a16="http://schemas.microsoft.com/office/drawing/2014/main" id="{CEFC2233-E3DD-A74D-968B-53BA21C1A956}"/>
                    </a:ext>
                  </a:extLst>
                </p:cNvPr>
                <p:cNvSpPr/>
                <p:nvPr/>
              </p:nvSpPr>
              <p:spPr>
                <a:xfrm>
                  <a:off x="3702850" y="18907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3" name="Google Shape;2310;p140">
                  <a:extLst>
                    <a:ext uri="{FF2B5EF4-FFF2-40B4-BE49-F238E27FC236}">
                      <a16:creationId xmlns:a16="http://schemas.microsoft.com/office/drawing/2014/main" id="{0C65D75F-38FD-384F-8E35-69F87B0684FB}"/>
                    </a:ext>
                  </a:extLst>
                </p:cNvPr>
                <p:cNvSpPr/>
                <p:nvPr/>
              </p:nvSpPr>
              <p:spPr>
                <a:xfrm>
                  <a:off x="3645700" y="189071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4" name="Google Shape;2311;p140">
                  <a:extLst>
                    <a:ext uri="{FF2B5EF4-FFF2-40B4-BE49-F238E27FC236}">
                      <a16:creationId xmlns:a16="http://schemas.microsoft.com/office/drawing/2014/main" id="{0DA18522-8CF7-894D-859E-7E98ED2C9AA2}"/>
                    </a:ext>
                  </a:extLst>
                </p:cNvPr>
                <p:cNvSpPr/>
                <p:nvPr/>
              </p:nvSpPr>
              <p:spPr>
                <a:xfrm>
                  <a:off x="3874300" y="18764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423" name="Google Shape;2312;p140">
                <a:extLst>
                  <a:ext uri="{FF2B5EF4-FFF2-40B4-BE49-F238E27FC236}">
                    <a16:creationId xmlns:a16="http://schemas.microsoft.com/office/drawing/2014/main" id="{8B926090-3BEB-334F-B523-FE5B2ABCCC0B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2313;p140">
                <a:extLst>
                  <a:ext uri="{FF2B5EF4-FFF2-40B4-BE49-F238E27FC236}">
                    <a16:creationId xmlns:a16="http://schemas.microsoft.com/office/drawing/2014/main" id="{15BA5E5F-EA4B-1843-967C-7294D04FFD57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5" name="Google Shape;2314;p140">
                <a:extLst>
                  <a:ext uri="{FF2B5EF4-FFF2-40B4-BE49-F238E27FC236}">
                    <a16:creationId xmlns:a16="http://schemas.microsoft.com/office/drawing/2014/main" id="{700FEA10-4F33-B84D-958E-816ED9963D21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6" name="Google Shape;2315;p140">
                <a:extLst>
                  <a:ext uri="{FF2B5EF4-FFF2-40B4-BE49-F238E27FC236}">
                    <a16:creationId xmlns:a16="http://schemas.microsoft.com/office/drawing/2014/main" id="{F1C72E1C-9986-6A43-8FE8-3F037A9918E2}"/>
                  </a:ext>
                </a:extLst>
              </p:cNvPr>
              <p:cNvSpPr/>
              <p:nvPr/>
            </p:nvSpPr>
            <p:spPr>
              <a:xfrm>
                <a:off x="3764763" y="19597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7" name="Google Shape;2316;p140">
                <a:extLst>
                  <a:ext uri="{FF2B5EF4-FFF2-40B4-BE49-F238E27FC236}">
                    <a16:creationId xmlns:a16="http://schemas.microsoft.com/office/drawing/2014/main" id="{C0EB8827-5EB4-8043-B3E4-F584176BF16B}"/>
                  </a:ext>
                </a:extLst>
              </p:cNvPr>
              <p:cNvSpPr/>
              <p:nvPr/>
            </p:nvSpPr>
            <p:spPr>
              <a:xfrm>
                <a:off x="3707613" y="196453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2317;p140">
                <a:extLst>
                  <a:ext uri="{FF2B5EF4-FFF2-40B4-BE49-F238E27FC236}">
                    <a16:creationId xmlns:a16="http://schemas.microsoft.com/office/drawing/2014/main" id="{20F16C2F-A19A-7649-AC2B-F992485F8362}"/>
                  </a:ext>
                </a:extLst>
              </p:cNvPr>
              <p:cNvSpPr/>
              <p:nvPr/>
            </p:nvSpPr>
            <p:spPr>
              <a:xfrm>
                <a:off x="3648081" y="1966912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1" name="Google Shape;2318;p140">
              <a:extLst>
                <a:ext uri="{FF2B5EF4-FFF2-40B4-BE49-F238E27FC236}">
                  <a16:creationId xmlns:a16="http://schemas.microsoft.com/office/drawing/2014/main" id="{3596CD67-E1BA-044E-AFF0-4A9400E8623D}"/>
                </a:ext>
              </a:extLst>
            </p:cNvPr>
            <p:cNvGrpSpPr/>
            <p:nvPr/>
          </p:nvGrpSpPr>
          <p:grpSpPr>
            <a:xfrm rot="10800000" flipH="1">
              <a:off x="1862863" y="2236673"/>
              <a:ext cx="328613" cy="140631"/>
              <a:chOff x="3645700" y="1859762"/>
              <a:chExt cx="328613" cy="140631"/>
            </a:xfrm>
          </p:grpSpPr>
          <p:grpSp>
            <p:nvGrpSpPr>
              <p:cNvPr id="409" name="Google Shape;2319;p140">
                <a:extLst>
                  <a:ext uri="{FF2B5EF4-FFF2-40B4-BE49-F238E27FC236}">
                    <a16:creationId xmlns:a16="http://schemas.microsoft.com/office/drawing/2014/main" id="{9C2A1DBC-6FE5-6A45-A78C-4C383C193A4C}"/>
                  </a:ext>
                </a:extLst>
              </p:cNvPr>
              <p:cNvGrpSpPr/>
              <p:nvPr/>
            </p:nvGrpSpPr>
            <p:grpSpPr>
              <a:xfrm>
                <a:off x="3645700" y="1859762"/>
                <a:ext cx="323850" cy="66800"/>
                <a:chOff x="3645700" y="1859762"/>
                <a:chExt cx="323850" cy="66800"/>
              </a:xfrm>
            </p:grpSpPr>
            <p:sp>
              <p:nvSpPr>
                <p:cNvPr id="416" name="Google Shape;2320;p140">
                  <a:extLst>
                    <a:ext uri="{FF2B5EF4-FFF2-40B4-BE49-F238E27FC236}">
                      <a16:creationId xmlns:a16="http://schemas.microsoft.com/office/drawing/2014/main" id="{7A08FEE9-1992-A749-9A5B-1EBADD5500BA}"/>
                    </a:ext>
                  </a:extLst>
                </p:cNvPr>
                <p:cNvSpPr/>
                <p:nvPr/>
              </p:nvSpPr>
              <p:spPr>
                <a:xfrm>
                  <a:off x="3931450" y="18597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7" name="Google Shape;2321;p140">
                  <a:extLst>
                    <a:ext uri="{FF2B5EF4-FFF2-40B4-BE49-F238E27FC236}">
                      <a16:creationId xmlns:a16="http://schemas.microsoft.com/office/drawing/2014/main" id="{737DE307-C20A-2B4F-BA9F-129BB42DBAE6}"/>
                    </a:ext>
                  </a:extLst>
                </p:cNvPr>
                <p:cNvSpPr/>
                <p:nvPr/>
              </p:nvSpPr>
              <p:spPr>
                <a:xfrm>
                  <a:off x="3817150" y="18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8" name="Google Shape;2322;p140">
                  <a:extLst>
                    <a:ext uri="{FF2B5EF4-FFF2-40B4-BE49-F238E27FC236}">
                      <a16:creationId xmlns:a16="http://schemas.microsoft.com/office/drawing/2014/main" id="{1CCEEF3F-1F38-794E-B098-36CCF575D648}"/>
                    </a:ext>
                  </a:extLst>
                </p:cNvPr>
                <p:cNvSpPr/>
                <p:nvPr/>
              </p:nvSpPr>
              <p:spPr>
                <a:xfrm>
                  <a:off x="3760000" y="186453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9" name="Google Shape;2323;p140">
                  <a:extLst>
                    <a:ext uri="{FF2B5EF4-FFF2-40B4-BE49-F238E27FC236}">
                      <a16:creationId xmlns:a16="http://schemas.microsoft.com/office/drawing/2014/main" id="{2B0B7908-1203-2544-8A4B-34AE927B0ABC}"/>
                    </a:ext>
                  </a:extLst>
                </p:cNvPr>
                <p:cNvSpPr/>
                <p:nvPr/>
              </p:nvSpPr>
              <p:spPr>
                <a:xfrm>
                  <a:off x="3702850" y="1869281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0" name="Google Shape;2324;p140">
                  <a:extLst>
                    <a:ext uri="{FF2B5EF4-FFF2-40B4-BE49-F238E27FC236}">
                      <a16:creationId xmlns:a16="http://schemas.microsoft.com/office/drawing/2014/main" id="{16FDEA88-F6FD-4B44-827D-54A23B4F572A}"/>
                    </a:ext>
                  </a:extLst>
                </p:cNvPr>
                <p:cNvSpPr/>
                <p:nvPr/>
              </p:nvSpPr>
              <p:spPr>
                <a:xfrm>
                  <a:off x="3645700" y="1871662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1" name="Google Shape;2325;p140">
                  <a:extLst>
                    <a:ext uri="{FF2B5EF4-FFF2-40B4-BE49-F238E27FC236}">
                      <a16:creationId xmlns:a16="http://schemas.microsoft.com/office/drawing/2014/main" id="{9B197582-3DF7-4D41-9337-4D326C7341C7}"/>
                    </a:ext>
                  </a:extLst>
                </p:cNvPr>
                <p:cNvSpPr/>
                <p:nvPr/>
              </p:nvSpPr>
              <p:spPr>
                <a:xfrm>
                  <a:off x="3874300" y="1862143"/>
                  <a:ext cx="38100" cy="54900"/>
                </a:xfrm>
                <a:prstGeom prst="ellipse">
                  <a:avLst/>
                </a:prstGeom>
                <a:solidFill>
                  <a:srgbClr val="CCCC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410" name="Google Shape;2326;p140">
                <a:extLst>
                  <a:ext uri="{FF2B5EF4-FFF2-40B4-BE49-F238E27FC236}">
                    <a16:creationId xmlns:a16="http://schemas.microsoft.com/office/drawing/2014/main" id="{96256AAE-9DED-2846-B612-87F5B9E78716}"/>
                  </a:ext>
                </a:extLst>
              </p:cNvPr>
              <p:cNvSpPr/>
              <p:nvPr/>
            </p:nvSpPr>
            <p:spPr>
              <a:xfrm>
                <a:off x="3936213" y="1945487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" name="Google Shape;2327;p140">
                <a:extLst>
                  <a:ext uri="{FF2B5EF4-FFF2-40B4-BE49-F238E27FC236}">
                    <a16:creationId xmlns:a16="http://schemas.microsoft.com/office/drawing/2014/main" id="{29EE7A37-D73C-A848-895B-5381704CE19E}"/>
                  </a:ext>
                </a:extLst>
              </p:cNvPr>
              <p:cNvSpPr/>
              <p:nvPr/>
            </p:nvSpPr>
            <p:spPr>
              <a:xfrm>
                <a:off x="3879063" y="1943106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2328;p140">
                <a:extLst>
                  <a:ext uri="{FF2B5EF4-FFF2-40B4-BE49-F238E27FC236}">
                    <a16:creationId xmlns:a16="http://schemas.microsoft.com/office/drawing/2014/main" id="{5CC40623-8C96-5C44-A91A-764DFABFC48A}"/>
                  </a:ext>
                </a:extLst>
              </p:cNvPr>
              <p:cNvSpPr/>
              <p:nvPr/>
            </p:nvSpPr>
            <p:spPr>
              <a:xfrm>
                <a:off x="3821913" y="1945493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" name="Google Shape;2329;p140">
                <a:extLst>
                  <a:ext uri="{FF2B5EF4-FFF2-40B4-BE49-F238E27FC236}">
                    <a16:creationId xmlns:a16="http://schemas.microsoft.com/office/drawing/2014/main" id="{7D0D54A4-CD92-8645-8DBB-CC50566E3047}"/>
                  </a:ext>
                </a:extLst>
              </p:cNvPr>
              <p:cNvSpPr/>
              <p:nvPr/>
            </p:nvSpPr>
            <p:spPr>
              <a:xfrm>
                <a:off x="3764763" y="1945493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" name="Google Shape;2330;p140">
                <a:extLst>
                  <a:ext uri="{FF2B5EF4-FFF2-40B4-BE49-F238E27FC236}">
                    <a16:creationId xmlns:a16="http://schemas.microsoft.com/office/drawing/2014/main" id="{F36C0FF3-BA9A-2A4C-B5F9-3AA79712E953}"/>
                  </a:ext>
                </a:extLst>
              </p:cNvPr>
              <p:cNvSpPr/>
              <p:nvPr/>
            </p:nvSpPr>
            <p:spPr>
              <a:xfrm>
                <a:off x="3707613" y="19454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" name="Google Shape;2331;p140">
                <a:extLst>
                  <a:ext uri="{FF2B5EF4-FFF2-40B4-BE49-F238E27FC236}">
                    <a16:creationId xmlns:a16="http://schemas.microsoft.com/office/drawing/2014/main" id="{39709CA1-E47B-D84B-AA6A-7E119084C156}"/>
                  </a:ext>
                </a:extLst>
              </p:cNvPr>
              <p:cNvSpPr/>
              <p:nvPr/>
            </p:nvSpPr>
            <p:spPr>
              <a:xfrm>
                <a:off x="3648081" y="1945481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2" name="Google Shape;2332;p140">
              <a:extLst>
                <a:ext uri="{FF2B5EF4-FFF2-40B4-BE49-F238E27FC236}">
                  <a16:creationId xmlns:a16="http://schemas.microsoft.com/office/drawing/2014/main" id="{2282F4E2-9ACD-2B47-AACD-3BBD39AFD0E5}"/>
                </a:ext>
              </a:extLst>
            </p:cNvPr>
            <p:cNvGrpSpPr/>
            <p:nvPr/>
          </p:nvGrpSpPr>
          <p:grpSpPr>
            <a:xfrm>
              <a:off x="1868831" y="2156261"/>
              <a:ext cx="321469" cy="62050"/>
              <a:chOff x="3648081" y="1950249"/>
              <a:chExt cx="321469" cy="62050"/>
            </a:xfrm>
          </p:grpSpPr>
          <p:sp>
            <p:nvSpPr>
              <p:cNvPr id="403" name="Google Shape;2333;p140">
                <a:extLst>
                  <a:ext uri="{FF2B5EF4-FFF2-40B4-BE49-F238E27FC236}">
                    <a16:creationId xmlns:a16="http://schemas.microsoft.com/office/drawing/2014/main" id="{4B834646-96E2-9244-BA76-5BB06DDCA378}"/>
                  </a:ext>
                </a:extLst>
              </p:cNvPr>
              <p:cNvSpPr/>
              <p:nvPr/>
            </p:nvSpPr>
            <p:spPr>
              <a:xfrm>
                <a:off x="3931450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2334;p140">
                <a:extLst>
                  <a:ext uri="{FF2B5EF4-FFF2-40B4-BE49-F238E27FC236}">
                    <a16:creationId xmlns:a16="http://schemas.microsoft.com/office/drawing/2014/main" id="{1C517A18-88E5-A748-9E6E-BB1538CA8932}"/>
                  </a:ext>
                </a:extLst>
              </p:cNvPr>
              <p:cNvSpPr/>
              <p:nvPr/>
            </p:nvSpPr>
            <p:spPr>
              <a:xfrm>
                <a:off x="3879063" y="195024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" name="Google Shape;2335;p140">
                <a:extLst>
                  <a:ext uri="{FF2B5EF4-FFF2-40B4-BE49-F238E27FC236}">
                    <a16:creationId xmlns:a16="http://schemas.microsoft.com/office/drawing/2014/main" id="{895E64BE-F917-9F4A-A5A9-01E74CB3AC8B}"/>
                  </a:ext>
                </a:extLst>
              </p:cNvPr>
              <p:cNvSpPr/>
              <p:nvPr/>
            </p:nvSpPr>
            <p:spPr>
              <a:xfrm>
                <a:off x="3821913" y="1955018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6" name="Google Shape;2336;p140">
                <a:extLst>
                  <a:ext uri="{FF2B5EF4-FFF2-40B4-BE49-F238E27FC236}">
                    <a16:creationId xmlns:a16="http://schemas.microsoft.com/office/drawing/2014/main" id="{55CECA32-7B0F-8E49-AD58-9E468BB138CF}"/>
                  </a:ext>
                </a:extLst>
              </p:cNvPr>
              <p:cNvSpPr/>
              <p:nvPr/>
            </p:nvSpPr>
            <p:spPr>
              <a:xfrm>
                <a:off x="3764763" y="1957399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2337;p140">
                <a:extLst>
                  <a:ext uri="{FF2B5EF4-FFF2-40B4-BE49-F238E27FC236}">
                    <a16:creationId xmlns:a16="http://schemas.microsoft.com/office/drawing/2014/main" id="{862E1C1E-175C-A142-A7EF-E4BD5C27D78E}"/>
                  </a:ext>
                </a:extLst>
              </p:cNvPr>
              <p:cNvSpPr/>
              <p:nvPr/>
            </p:nvSpPr>
            <p:spPr>
              <a:xfrm>
                <a:off x="3707613" y="1955006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8" name="Google Shape;2338;p140">
                <a:extLst>
                  <a:ext uri="{FF2B5EF4-FFF2-40B4-BE49-F238E27FC236}">
                    <a16:creationId xmlns:a16="http://schemas.microsoft.com/office/drawing/2014/main" id="{8560EE56-621D-FF46-9052-58F9D6E926E5}"/>
                  </a:ext>
                </a:extLst>
              </p:cNvPr>
              <p:cNvSpPr/>
              <p:nvPr/>
            </p:nvSpPr>
            <p:spPr>
              <a:xfrm>
                <a:off x="3648081" y="1952624"/>
                <a:ext cx="38100" cy="54900"/>
              </a:xfrm>
              <a:prstGeom prst="ellipse">
                <a:avLst/>
              </a:prstGeom>
              <a:solidFill>
                <a:srgbClr val="CC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435" name="Google Shape;2339;p140">
            <a:extLst>
              <a:ext uri="{FF2B5EF4-FFF2-40B4-BE49-F238E27FC236}">
                <a16:creationId xmlns:a16="http://schemas.microsoft.com/office/drawing/2014/main" id="{78D766AC-F2FE-514B-8858-A06D17E01D1B}"/>
              </a:ext>
            </a:extLst>
          </p:cNvPr>
          <p:cNvCxnSpPr/>
          <p:nvPr/>
        </p:nvCxnSpPr>
        <p:spPr>
          <a:xfrm>
            <a:off x="8472948" y="3628097"/>
            <a:ext cx="488800" cy="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2340;p140">
            <a:extLst>
              <a:ext uri="{FF2B5EF4-FFF2-40B4-BE49-F238E27FC236}">
                <a16:creationId xmlns:a16="http://schemas.microsoft.com/office/drawing/2014/main" id="{2A267F6A-D536-8F4F-83A6-C23380BB423F}"/>
              </a:ext>
            </a:extLst>
          </p:cNvPr>
          <p:cNvCxnSpPr>
            <a:endCxn id="187" idx="7"/>
          </p:cNvCxnSpPr>
          <p:nvPr/>
        </p:nvCxnSpPr>
        <p:spPr>
          <a:xfrm>
            <a:off x="4520047" y="3624920"/>
            <a:ext cx="792400" cy="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2341;p140">
            <a:extLst>
              <a:ext uri="{FF2B5EF4-FFF2-40B4-BE49-F238E27FC236}">
                <a16:creationId xmlns:a16="http://schemas.microsoft.com/office/drawing/2014/main" id="{69A5BBF0-EC91-2D4A-B791-C20F90FA6782}"/>
              </a:ext>
            </a:extLst>
          </p:cNvPr>
          <p:cNvCxnSpPr/>
          <p:nvPr/>
        </p:nvCxnSpPr>
        <p:spPr>
          <a:xfrm rot="10800000" flipH="1">
            <a:off x="5757267" y="3614956"/>
            <a:ext cx="841200" cy="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2342;p140">
            <a:extLst>
              <a:ext uri="{FF2B5EF4-FFF2-40B4-BE49-F238E27FC236}">
                <a16:creationId xmlns:a16="http://schemas.microsoft.com/office/drawing/2014/main" id="{D2CC1D33-A0FE-604A-ADE7-6F1EEB0DC93C}"/>
              </a:ext>
            </a:extLst>
          </p:cNvPr>
          <p:cNvCxnSpPr/>
          <p:nvPr/>
        </p:nvCxnSpPr>
        <p:spPr>
          <a:xfrm rot="10800000" flipH="1">
            <a:off x="7154020" y="3603589"/>
            <a:ext cx="841200" cy="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2343;p140">
            <a:extLst>
              <a:ext uri="{FF2B5EF4-FFF2-40B4-BE49-F238E27FC236}">
                <a16:creationId xmlns:a16="http://schemas.microsoft.com/office/drawing/2014/main" id="{65F86B1B-24AE-744A-8E7E-9771362EFD41}"/>
              </a:ext>
            </a:extLst>
          </p:cNvPr>
          <p:cNvCxnSpPr/>
          <p:nvPr/>
        </p:nvCxnSpPr>
        <p:spPr>
          <a:xfrm rot="10800000" flipH="1">
            <a:off x="9483784" y="3615931"/>
            <a:ext cx="841200" cy="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0" name="Google Shape;2344;p140">
            <a:extLst>
              <a:ext uri="{FF2B5EF4-FFF2-40B4-BE49-F238E27FC236}">
                <a16:creationId xmlns:a16="http://schemas.microsoft.com/office/drawing/2014/main" id="{0BCE317F-ECF8-F84E-B8E8-D2A72B4229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0501" y="2880469"/>
            <a:ext cx="1692199" cy="147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2345;p140">
            <a:extLst>
              <a:ext uri="{FF2B5EF4-FFF2-40B4-BE49-F238E27FC236}">
                <a16:creationId xmlns:a16="http://schemas.microsoft.com/office/drawing/2014/main" id="{675396A8-B78A-3740-BCB3-4F1067C28161}"/>
              </a:ext>
            </a:extLst>
          </p:cNvPr>
          <p:cNvCxnSpPr>
            <a:stCxn id="440" idx="3"/>
          </p:cNvCxnSpPr>
          <p:nvPr/>
        </p:nvCxnSpPr>
        <p:spPr>
          <a:xfrm>
            <a:off x="2942699" y="3619484"/>
            <a:ext cx="1063600" cy="12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42" name="Google Shape;2346;p140">
            <a:extLst>
              <a:ext uri="{FF2B5EF4-FFF2-40B4-BE49-F238E27FC236}">
                <a16:creationId xmlns:a16="http://schemas.microsoft.com/office/drawing/2014/main" id="{A65D580E-EEBA-404C-93AF-1B832DDB8538}"/>
              </a:ext>
            </a:extLst>
          </p:cNvPr>
          <p:cNvGraphicFramePr/>
          <p:nvPr/>
        </p:nvGraphicFramePr>
        <p:xfrm>
          <a:off x="1141567" y="5753100"/>
          <a:ext cx="9908867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7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0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Input image</a:t>
                      </a:r>
                      <a:endParaRPr sz="240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999999"/>
                          </a:solidFill>
                          <a:latin typeface="Arial" panose="020B0604020202020204" pitchFamily="34" charset="0"/>
                          <a:ea typeface="Roboto"/>
                          <a:cs typeface="Arial" panose="020B0604020202020204" pitchFamily="34" charset="0"/>
                          <a:sym typeface="Roboto"/>
                        </a:rPr>
                        <a:t>Feature engineering AND modeling</a:t>
                      </a:r>
                      <a:endParaRPr sz="2400" dirty="0">
                        <a:solidFill>
                          <a:srgbClr val="999999"/>
                        </a:solidFill>
                        <a:latin typeface="Arial" panose="020B0604020202020204" pitchFamily="34" charset="0"/>
                        <a:ea typeface="Roboto"/>
                        <a:cs typeface="Arial" panose="020B0604020202020204" pitchFamily="34" charset="0"/>
                        <a:sym typeface="Robo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44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0A5E-79B6-5C42-BD82-10B0C321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 dense (fully-connected layer) is full 😃 of weights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822A-7BAB-CB45-B968-754AD4F0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Google Shape;2365;p141">
            <a:extLst>
              <a:ext uri="{FF2B5EF4-FFF2-40B4-BE49-F238E27FC236}">
                <a16:creationId xmlns:a16="http://schemas.microsoft.com/office/drawing/2014/main" id="{CC3D0BF9-B10D-B64B-A03E-6474A0FF5637}"/>
              </a:ext>
            </a:extLst>
          </p:cNvPr>
          <p:cNvSpPr txBox="1"/>
          <p:nvPr/>
        </p:nvSpPr>
        <p:spPr>
          <a:xfrm>
            <a:off x="471233" y="1440186"/>
            <a:ext cx="5560000" cy="4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29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For large, real-world image datasets the number of weights grows very quickly </a:t>
            </a: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25000"/>
              </a:lnSpc>
              <a:spcBef>
                <a:spcPts val="1333"/>
              </a:spcBef>
            </a:pP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69329">
              <a:lnSpc>
                <a:spcPct val="125000"/>
              </a:lnSpc>
              <a:spcBef>
                <a:spcPts val="1333"/>
              </a:spcBef>
              <a:buClr>
                <a:schemeClr val="accent5"/>
              </a:buClr>
              <a:buSzPts val="1600"/>
            </a:pP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Example:  8 megapixel camera, 100 neurons in the first hidden layer</a:t>
            </a:r>
          </a:p>
          <a:p>
            <a:pPr marL="169329">
              <a:lnSpc>
                <a:spcPct val="125000"/>
              </a:lnSpc>
              <a:spcBef>
                <a:spcPts val="1333"/>
              </a:spcBef>
              <a:buClr>
                <a:schemeClr val="accent5"/>
              </a:buClr>
              <a:buSzPts val="1600"/>
            </a:pP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778914" lvl="1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~24 million pixels times 100 units</a:t>
            </a:r>
          </a:p>
          <a:p>
            <a:pPr marL="778914" lvl="1">
              <a:lnSpc>
                <a:spcPct val="125000"/>
              </a:lnSpc>
              <a:buClr>
                <a:schemeClr val="accent5"/>
              </a:buClr>
              <a:buSzPts val="1600"/>
            </a:pP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778914" lvl="1">
              <a:lnSpc>
                <a:spcPct val="125000"/>
              </a:lnSpc>
              <a:buClr>
                <a:schemeClr val="accent5"/>
              </a:buClr>
              <a:buSzPts val="1600"/>
            </a:pP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= </a:t>
            </a:r>
            <a:r>
              <a:rPr lang="en" sz="2000" b="1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2.3 billion parameters</a:t>
            </a: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b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r>
              <a:rPr lang="en" sz="20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just in the first layer!</a:t>
            </a:r>
            <a:endParaRPr sz="20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A3BF59-EBFC-0644-A264-4306BFE1C4A2}"/>
              </a:ext>
            </a:extLst>
          </p:cNvPr>
          <p:cNvGrpSpPr/>
          <p:nvPr/>
        </p:nvGrpSpPr>
        <p:grpSpPr>
          <a:xfrm flipH="1">
            <a:off x="6744933" y="1476670"/>
            <a:ext cx="4335000" cy="4428467"/>
            <a:chOff x="6744933" y="1476670"/>
            <a:chExt cx="4335000" cy="4428467"/>
          </a:xfrm>
        </p:grpSpPr>
        <p:sp>
          <p:nvSpPr>
            <p:cNvPr id="5" name="Google Shape;2352;p141">
              <a:extLst>
                <a:ext uri="{FF2B5EF4-FFF2-40B4-BE49-F238E27FC236}">
                  <a16:creationId xmlns:a16="http://schemas.microsoft.com/office/drawing/2014/main" id="{D7DD74E9-AF75-394D-B3C1-DD815B70A1B4}"/>
                </a:ext>
              </a:extLst>
            </p:cNvPr>
            <p:cNvSpPr/>
            <p:nvPr/>
          </p:nvSpPr>
          <p:spPr>
            <a:xfrm>
              <a:off x="6744933" y="1904386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6" name="Google Shape;2353;p141">
              <a:extLst>
                <a:ext uri="{FF2B5EF4-FFF2-40B4-BE49-F238E27FC236}">
                  <a16:creationId xmlns:a16="http://schemas.microsoft.com/office/drawing/2014/main" id="{69024425-6CE5-8A44-969E-B8A400E96DE0}"/>
                </a:ext>
              </a:extLst>
            </p:cNvPr>
            <p:cNvSpPr/>
            <p:nvPr/>
          </p:nvSpPr>
          <p:spPr>
            <a:xfrm>
              <a:off x="6744933" y="2660237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7" name="Google Shape;2354;p141">
              <a:extLst>
                <a:ext uri="{FF2B5EF4-FFF2-40B4-BE49-F238E27FC236}">
                  <a16:creationId xmlns:a16="http://schemas.microsoft.com/office/drawing/2014/main" id="{AA7C21D2-A877-7443-9733-16C56F173E5A}"/>
                </a:ext>
              </a:extLst>
            </p:cNvPr>
            <p:cNvSpPr/>
            <p:nvPr/>
          </p:nvSpPr>
          <p:spPr>
            <a:xfrm>
              <a:off x="6781233" y="4311837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8" name="Google Shape;2355;p141">
              <a:extLst>
                <a:ext uri="{FF2B5EF4-FFF2-40B4-BE49-F238E27FC236}">
                  <a16:creationId xmlns:a16="http://schemas.microsoft.com/office/drawing/2014/main" id="{FD0ED644-41CF-334E-8552-59791C6C7717}"/>
                </a:ext>
              </a:extLst>
            </p:cNvPr>
            <p:cNvSpPr/>
            <p:nvPr/>
          </p:nvSpPr>
          <p:spPr>
            <a:xfrm>
              <a:off x="6781233" y="5219037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9" name="Google Shape;2356;p141">
              <a:extLst>
                <a:ext uri="{FF2B5EF4-FFF2-40B4-BE49-F238E27FC236}">
                  <a16:creationId xmlns:a16="http://schemas.microsoft.com/office/drawing/2014/main" id="{A5EF7B1B-E298-3A49-8C9B-120D88C82C5C}"/>
                </a:ext>
              </a:extLst>
            </p:cNvPr>
            <p:cNvSpPr/>
            <p:nvPr/>
          </p:nvSpPr>
          <p:spPr>
            <a:xfrm>
              <a:off x="10728733" y="1476670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0" name="Google Shape;2357;p141">
              <a:extLst>
                <a:ext uri="{FF2B5EF4-FFF2-40B4-BE49-F238E27FC236}">
                  <a16:creationId xmlns:a16="http://schemas.microsoft.com/office/drawing/2014/main" id="{31BA29D9-3BCA-2B41-8915-4E97018631DF}"/>
                </a:ext>
              </a:extLst>
            </p:cNvPr>
            <p:cNvSpPr/>
            <p:nvPr/>
          </p:nvSpPr>
          <p:spPr>
            <a:xfrm>
              <a:off x="10728633" y="2182304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1" name="Google Shape;2358;p141">
              <a:extLst>
                <a:ext uri="{FF2B5EF4-FFF2-40B4-BE49-F238E27FC236}">
                  <a16:creationId xmlns:a16="http://schemas.microsoft.com/office/drawing/2014/main" id="{A84BAAF8-054F-F841-9A5E-995086A363A0}"/>
                </a:ext>
              </a:extLst>
            </p:cNvPr>
            <p:cNvSpPr/>
            <p:nvPr/>
          </p:nvSpPr>
          <p:spPr>
            <a:xfrm>
              <a:off x="10728633" y="2633870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2" name="Google Shape;2359;p141">
              <a:extLst>
                <a:ext uri="{FF2B5EF4-FFF2-40B4-BE49-F238E27FC236}">
                  <a16:creationId xmlns:a16="http://schemas.microsoft.com/office/drawing/2014/main" id="{0B47B6A0-55A3-684F-AC26-68CFEF759C96}"/>
                </a:ext>
              </a:extLst>
            </p:cNvPr>
            <p:cNvSpPr/>
            <p:nvPr/>
          </p:nvSpPr>
          <p:spPr>
            <a:xfrm>
              <a:off x="10728633" y="3138104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3" name="Google Shape;2360;p141">
              <a:extLst>
                <a:ext uri="{FF2B5EF4-FFF2-40B4-BE49-F238E27FC236}">
                  <a16:creationId xmlns:a16="http://schemas.microsoft.com/office/drawing/2014/main" id="{DD7D9418-AB58-D84E-9F2D-5E108593F39E}"/>
                </a:ext>
              </a:extLst>
            </p:cNvPr>
            <p:cNvSpPr/>
            <p:nvPr/>
          </p:nvSpPr>
          <p:spPr>
            <a:xfrm>
              <a:off x="10728633" y="4598137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4" name="Google Shape;2361;p141">
              <a:extLst>
                <a:ext uri="{FF2B5EF4-FFF2-40B4-BE49-F238E27FC236}">
                  <a16:creationId xmlns:a16="http://schemas.microsoft.com/office/drawing/2014/main" id="{0B3B4BCA-90B0-EC4E-842C-E5A3FD95099C}"/>
                </a:ext>
              </a:extLst>
            </p:cNvPr>
            <p:cNvSpPr/>
            <p:nvPr/>
          </p:nvSpPr>
          <p:spPr>
            <a:xfrm>
              <a:off x="10728633" y="5049704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5" name="Google Shape;2362;p141">
              <a:extLst>
                <a:ext uri="{FF2B5EF4-FFF2-40B4-BE49-F238E27FC236}">
                  <a16:creationId xmlns:a16="http://schemas.microsoft.com/office/drawing/2014/main" id="{14BCA48A-89E1-A54A-93A4-F1A48C0ABB82}"/>
                </a:ext>
              </a:extLst>
            </p:cNvPr>
            <p:cNvSpPr/>
            <p:nvPr/>
          </p:nvSpPr>
          <p:spPr>
            <a:xfrm>
              <a:off x="10728633" y="5553937"/>
              <a:ext cx="351200" cy="3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6" name="Google Shape;2363;p141">
              <a:extLst>
                <a:ext uri="{FF2B5EF4-FFF2-40B4-BE49-F238E27FC236}">
                  <a16:creationId xmlns:a16="http://schemas.microsoft.com/office/drawing/2014/main" id="{75D49269-D596-9748-AEB5-959D12D0F3D4}"/>
                </a:ext>
              </a:extLst>
            </p:cNvPr>
            <p:cNvSpPr txBox="1"/>
            <p:nvPr/>
          </p:nvSpPr>
          <p:spPr>
            <a:xfrm>
              <a:off x="10765133" y="3534726"/>
              <a:ext cx="278400" cy="10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999999"/>
                  </a:solidFill>
                </a:rPr>
                <a:t>...</a:t>
              </a:r>
              <a:endParaRPr sz="2400">
                <a:solidFill>
                  <a:srgbClr val="999999"/>
                </a:solidFill>
              </a:endParaRPr>
            </a:p>
          </p:txBody>
        </p:sp>
        <p:sp>
          <p:nvSpPr>
            <p:cNvPr id="17" name="Google Shape;2364;p141">
              <a:extLst>
                <a:ext uri="{FF2B5EF4-FFF2-40B4-BE49-F238E27FC236}">
                  <a16:creationId xmlns:a16="http://schemas.microsoft.com/office/drawing/2014/main" id="{0889CAA4-EFA6-944D-82CA-68A84960D12E}"/>
                </a:ext>
              </a:extLst>
            </p:cNvPr>
            <p:cNvSpPr txBox="1"/>
            <p:nvPr/>
          </p:nvSpPr>
          <p:spPr>
            <a:xfrm>
              <a:off x="6817633" y="3174377"/>
              <a:ext cx="278400" cy="10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999999"/>
                  </a:solidFill>
                </a:rPr>
                <a:t>...</a:t>
              </a:r>
              <a:endParaRPr sz="2400">
                <a:solidFill>
                  <a:srgbClr val="999999"/>
                </a:solidFill>
              </a:endParaRPr>
            </a:p>
          </p:txBody>
        </p:sp>
        <p:cxnSp>
          <p:nvCxnSpPr>
            <p:cNvPr id="19" name="Google Shape;2366;p141">
              <a:extLst>
                <a:ext uri="{FF2B5EF4-FFF2-40B4-BE49-F238E27FC236}">
                  <a16:creationId xmlns:a16="http://schemas.microsoft.com/office/drawing/2014/main" id="{79667E24-865B-7A4E-BDDB-9117BB504FD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96133" y="1652386"/>
              <a:ext cx="3632800" cy="42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2367;p141">
              <a:extLst>
                <a:ext uri="{FF2B5EF4-FFF2-40B4-BE49-F238E27FC236}">
                  <a16:creationId xmlns:a16="http://schemas.microsoft.com/office/drawing/2014/main" id="{AFADB061-A072-5647-8A7A-9930F291C8F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27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2368;p141">
              <a:extLst>
                <a:ext uri="{FF2B5EF4-FFF2-40B4-BE49-F238E27FC236}">
                  <a16:creationId xmlns:a16="http://schemas.microsoft.com/office/drawing/2014/main" id="{9A084E35-0D32-164A-9407-37C8BA2CAFE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72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2369;p141">
              <a:extLst>
                <a:ext uri="{FF2B5EF4-FFF2-40B4-BE49-F238E27FC236}">
                  <a16:creationId xmlns:a16="http://schemas.microsoft.com/office/drawing/2014/main" id="{F38AA691-386C-A141-B405-20F486E4C2D8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123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2370;p141">
              <a:extLst>
                <a:ext uri="{FF2B5EF4-FFF2-40B4-BE49-F238E27FC236}">
                  <a16:creationId xmlns:a16="http://schemas.microsoft.com/office/drawing/2014/main" id="{B4A134BB-44DE-1144-8FDB-66CFD96FF14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269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2371;p141">
              <a:extLst>
                <a:ext uri="{FF2B5EF4-FFF2-40B4-BE49-F238E27FC236}">
                  <a16:creationId xmlns:a16="http://schemas.microsoft.com/office/drawing/2014/main" id="{D0920F0F-2FD4-7D4D-A520-1F88E760A65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314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2372;p141">
              <a:extLst>
                <a:ext uri="{FF2B5EF4-FFF2-40B4-BE49-F238E27FC236}">
                  <a16:creationId xmlns:a16="http://schemas.microsoft.com/office/drawing/2014/main" id="{B3672F14-D13C-B748-A1AA-8226893149B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079986"/>
              <a:ext cx="3632400" cy="364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2373;p141">
              <a:extLst>
                <a:ext uri="{FF2B5EF4-FFF2-40B4-BE49-F238E27FC236}">
                  <a16:creationId xmlns:a16="http://schemas.microsoft.com/office/drawing/2014/main" id="{918FB5EC-3264-9F4A-80EC-CCD53012F4B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96133" y="1652237"/>
              <a:ext cx="3632800" cy="11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2374;p141">
              <a:extLst>
                <a:ext uri="{FF2B5EF4-FFF2-40B4-BE49-F238E27FC236}">
                  <a16:creationId xmlns:a16="http://schemas.microsoft.com/office/drawing/2014/main" id="{C9C26B8A-33B2-A149-BDDA-9134E11D35F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96133" y="2357837"/>
              <a:ext cx="3632400" cy="47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2375;p141">
              <a:extLst>
                <a:ext uri="{FF2B5EF4-FFF2-40B4-BE49-F238E27FC236}">
                  <a16:creationId xmlns:a16="http://schemas.microsoft.com/office/drawing/2014/main" id="{02A0255A-A526-6547-A4C0-8302B57DD79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096133" y="2809437"/>
              <a:ext cx="3632400" cy="2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2376;p141">
              <a:extLst>
                <a:ext uri="{FF2B5EF4-FFF2-40B4-BE49-F238E27FC236}">
                  <a16:creationId xmlns:a16="http://schemas.microsoft.com/office/drawing/2014/main" id="{34AC03A5-A011-A445-9D11-7CE38B4F054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835837"/>
              <a:ext cx="3632400" cy="47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2377;p141">
              <a:extLst>
                <a:ext uri="{FF2B5EF4-FFF2-40B4-BE49-F238E27FC236}">
                  <a16:creationId xmlns:a16="http://schemas.microsoft.com/office/drawing/2014/main" id="{5C07D229-5F0E-4D41-9955-4070A878E6A3}"/>
                </a:ext>
              </a:extLst>
            </p:cNvPr>
            <p:cNvCxnSpPr>
              <a:cxnSpLocks/>
            </p:cNvCxnSpPr>
            <p:nvPr/>
          </p:nvCxnSpPr>
          <p:spPr>
            <a:xfrm>
              <a:off x="7114384" y="2873320"/>
              <a:ext cx="3606800" cy="186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2378;p141">
              <a:extLst>
                <a:ext uri="{FF2B5EF4-FFF2-40B4-BE49-F238E27FC236}">
                  <a16:creationId xmlns:a16="http://schemas.microsoft.com/office/drawing/2014/main" id="{6E6E4A22-87C3-604F-BB37-9510CB56B45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835837"/>
              <a:ext cx="3632400" cy="238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2379;p141">
              <a:extLst>
                <a:ext uri="{FF2B5EF4-FFF2-40B4-BE49-F238E27FC236}">
                  <a16:creationId xmlns:a16="http://schemas.microsoft.com/office/drawing/2014/main" id="{C96ED585-1DA4-7F40-BD24-CC2FCCB49A16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33" y="2835837"/>
              <a:ext cx="3632400" cy="289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2380;p141">
              <a:extLst>
                <a:ext uri="{FF2B5EF4-FFF2-40B4-BE49-F238E27FC236}">
                  <a16:creationId xmlns:a16="http://schemas.microsoft.com/office/drawing/2014/main" id="{2F304A8D-2100-EA4F-8777-DCBEEF85F86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1652237"/>
              <a:ext cx="3596400" cy="283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2381;p141">
              <a:extLst>
                <a:ext uri="{FF2B5EF4-FFF2-40B4-BE49-F238E27FC236}">
                  <a16:creationId xmlns:a16="http://schemas.microsoft.com/office/drawing/2014/main" id="{014C3EAF-FDF8-1740-AAD6-A692AB2416C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2357837"/>
              <a:ext cx="3596400" cy="212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2382;p141">
              <a:extLst>
                <a:ext uri="{FF2B5EF4-FFF2-40B4-BE49-F238E27FC236}">
                  <a16:creationId xmlns:a16="http://schemas.microsoft.com/office/drawing/2014/main" id="{D030B842-789A-E842-B0F1-0FF0DECFA52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2809437"/>
              <a:ext cx="3596400" cy="167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2383;p141">
              <a:extLst>
                <a:ext uri="{FF2B5EF4-FFF2-40B4-BE49-F238E27FC236}">
                  <a16:creationId xmlns:a16="http://schemas.microsoft.com/office/drawing/2014/main" id="{04F47AC4-F6FC-E742-90E0-EBBAF5DA86C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3313837"/>
              <a:ext cx="3596400" cy="117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" name="Google Shape;2384;p141">
              <a:extLst>
                <a:ext uri="{FF2B5EF4-FFF2-40B4-BE49-F238E27FC236}">
                  <a16:creationId xmlns:a16="http://schemas.microsoft.com/office/drawing/2014/main" id="{7ADAEB74-06A1-4E4E-B0E5-C87073F2CDE3}"/>
                </a:ext>
              </a:extLst>
            </p:cNvPr>
            <p:cNvCxnSpPr>
              <a:cxnSpLocks/>
            </p:cNvCxnSpPr>
            <p:nvPr/>
          </p:nvCxnSpPr>
          <p:spPr>
            <a:xfrm>
              <a:off x="7132433" y="4487437"/>
              <a:ext cx="3596400" cy="28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" name="Google Shape;2385;p141">
              <a:extLst>
                <a:ext uri="{FF2B5EF4-FFF2-40B4-BE49-F238E27FC236}">
                  <a16:creationId xmlns:a16="http://schemas.microsoft.com/office/drawing/2014/main" id="{7373076A-6C13-174E-8AA6-194400E14B64}"/>
                </a:ext>
              </a:extLst>
            </p:cNvPr>
            <p:cNvCxnSpPr>
              <a:cxnSpLocks/>
            </p:cNvCxnSpPr>
            <p:nvPr/>
          </p:nvCxnSpPr>
          <p:spPr>
            <a:xfrm>
              <a:off x="7132433" y="4487437"/>
              <a:ext cx="3596400" cy="73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2386;p141">
              <a:extLst>
                <a:ext uri="{FF2B5EF4-FFF2-40B4-BE49-F238E27FC236}">
                  <a16:creationId xmlns:a16="http://schemas.microsoft.com/office/drawing/2014/main" id="{20BF48C3-2C47-D94C-94F0-0CC06230B6E2}"/>
                </a:ext>
              </a:extLst>
            </p:cNvPr>
            <p:cNvCxnSpPr>
              <a:cxnSpLocks/>
            </p:cNvCxnSpPr>
            <p:nvPr/>
          </p:nvCxnSpPr>
          <p:spPr>
            <a:xfrm>
              <a:off x="7132433" y="4487437"/>
              <a:ext cx="3596400" cy="124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2387;p141">
              <a:extLst>
                <a:ext uri="{FF2B5EF4-FFF2-40B4-BE49-F238E27FC236}">
                  <a16:creationId xmlns:a16="http://schemas.microsoft.com/office/drawing/2014/main" id="{18AF1576-84BD-AB4E-B0E3-F5415A1BE38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1652237"/>
              <a:ext cx="3596400" cy="374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2388;p141">
              <a:extLst>
                <a:ext uri="{FF2B5EF4-FFF2-40B4-BE49-F238E27FC236}">
                  <a16:creationId xmlns:a16="http://schemas.microsoft.com/office/drawing/2014/main" id="{1272C11D-A61D-8544-89D9-3D1AE815E1E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2357837"/>
              <a:ext cx="3596400" cy="303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2389;p141">
              <a:extLst>
                <a:ext uri="{FF2B5EF4-FFF2-40B4-BE49-F238E27FC236}">
                  <a16:creationId xmlns:a16="http://schemas.microsoft.com/office/drawing/2014/main" id="{CF41C7BA-833E-1F4C-BA80-98599042074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2809437"/>
              <a:ext cx="3596400" cy="258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" name="Google Shape;2390;p141">
              <a:extLst>
                <a:ext uri="{FF2B5EF4-FFF2-40B4-BE49-F238E27FC236}">
                  <a16:creationId xmlns:a16="http://schemas.microsoft.com/office/drawing/2014/main" id="{7F5B6EB3-8836-3342-8C73-F52F3B547A1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3313837"/>
              <a:ext cx="3596400" cy="20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2391;p141">
              <a:extLst>
                <a:ext uri="{FF2B5EF4-FFF2-40B4-BE49-F238E27FC236}">
                  <a16:creationId xmlns:a16="http://schemas.microsoft.com/office/drawing/2014/main" id="{D6B8EAEF-40A4-FB44-A21B-3F2622C590D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4773837"/>
              <a:ext cx="3596400" cy="62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" name="Google Shape;2392;p141">
              <a:extLst>
                <a:ext uri="{FF2B5EF4-FFF2-40B4-BE49-F238E27FC236}">
                  <a16:creationId xmlns:a16="http://schemas.microsoft.com/office/drawing/2014/main" id="{F2091D0E-DBEB-D04D-AE2C-E9B421C2C1D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132433" y="5225437"/>
              <a:ext cx="3596400" cy="16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" name="Google Shape;2393;p141">
              <a:extLst>
                <a:ext uri="{FF2B5EF4-FFF2-40B4-BE49-F238E27FC236}">
                  <a16:creationId xmlns:a16="http://schemas.microsoft.com/office/drawing/2014/main" id="{70F52AD1-D411-DE49-B9E0-51F476C12BB0}"/>
                </a:ext>
              </a:extLst>
            </p:cNvPr>
            <p:cNvCxnSpPr>
              <a:cxnSpLocks/>
            </p:cNvCxnSpPr>
            <p:nvPr/>
          </p:nvCxnSpPr>
          <p:spPr>
            <a:xfrm>
              <a:off x="7096233" y="5286737"/>
              <a:ext cx="3632400" cy="4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2516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1634-C66D-1F44-919C-97076149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 (CNNs) have advantages for image analysis over dense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AA44-9E30-3241-AF5C-3AF8FE5F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2398;p142">
            <a:extLst>
              <a:ext uri="{FF2B5EF4-FFF2-40B4-BE49-F238E27FC236}">
                <a16:creationId xmlns:a16="http://schemas.microsoft.com/office/drawing/2014/main" id="{2B5F1166-0D6A-8A46-9465-81EDB429080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634" y="3309793"/>
            <a:ext cx="1553647" cy="15536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01;p142">
            <a:extLst>
              <a:ext uri="{FF2B5EF4-FFF2-40B4-BE49-F238E27FC236}">
                <a16:creationId xmlns:a16="http://schemas.microsoft.com/office/drawing/2014/main" id="{64A4D280-B47B-8643-8971-AC1AF4558771}"/>
              </a:ext>
            </a:extLst>
          </p:cNvPr>
          <p:cNvSpPr/>
          <p:nvPr/>
        </p:nvSpPr>
        <p:spPr>
          <a:xfrm>
            <a:off x="1329517" y="4191015"/>
            <a:ext cx="342800" cy="342800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" name="Google Shape;2402;p142">
            <a:extLst>
              <a:ext uri="{FF2B5EF4-FFF2-40B4-BE49-F238E27FC236}">
                <a16:creationId xmlns:a16="http://schemas.microsoft.com/office/drawing/2014/main" id="{16BA578E-919B-BE4D-AFD5-BB13CCA736D9}"/>
              </a:ext>
            </a:extLst>
          </p:cNvPr>
          <p:cNvGrpSpPr/>
          <p:nvPr/>
        </p:nvGrpSpPr>
        <p:grpSpPr>
          <a:xfrm>
            <a:off x="3477389" y="3003271"/>
            <a:ext cx="2319139" cy="2352867"/>
            <a:chOff x="2299000" y="3261375"/>
            <a:chExt cx="1030484" cy="1045409"/>
          </a:xfrm>
        </p:grpSpPr>
        <p:sp>
          <p:nvSpPr>
            <p:cNvPr id="8" name="Google Shape;2403;p142">
              <a:extLst>
                <a:ext uri="{FF2B5EF4-FFF2-40B4-BE49-F238E27FC236}">
                  <a16:creationId xmlns:a16="http://schemas.microsoft.com/office/drawing/2014/main" id="{DCD9C94D-5194-664C-90A5-BC443085309A}"/>
                </a:ext>
              </a:extLst>
            </p:cNvPr>
            <p:cNvSpPr/>
            <p:nvPr/>
          </p:nvSpPr>
          <p:spPr>
            <a:xfrm>
              <a:off x="2299000" y="3261375"/>
              <a:ext cx="755400" cy="75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404;p142">
              <a:extLst>
                <a:ext uri="{FF2B5EF4-FFF2-40B4-BE49-F238E27FC236}">
                  <a16:creationId xmlns:a16="http://schemas.microsoft.com/office/drawing/2014/main" id="{C3C735B1-F2E3-0F44-9A78-64FC39CA1311}"/>
                </a:ext>
              </a:extLst>
            </p:cNvPr>
            <p:cNvSpPr/>
            <p:nvPr/>
          </p:nvSpPr>
          <p:spPr>
            <a:xfrm>
              <a:off x="2387850" y="3365150"/>
              <a:ext cx="755400" cy="7554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2405;p142">
              <a:extLst>
                <a:ext uri="{FF2B5EF4-FFF2-40B4-BE49-F238E27FC236}">
                  <a16:creationId xmlns:a16="http://schemas.microsoft.com/office/drawing/2014/main" id="{AFAE07AE-049E-D44D-8946-BB3F30D71D7F}"/>
                </a:ext>
              </a:extLst>
            </p:cNvPr>
            <p:cNvSpPr/>
            <p:nvPr/>
          </p:nvSpPr>
          <p:spPr>
            <a:xfrm>
              <a:off x="2485234" y="3447609"/>
              <a:ext cx="755400" cy="75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2406;p142">
              <a:extLst>
                <a:ext uri="{FF2B5EF4-FFF2-40B4-BE49-F238E27FC236}">
                  <a16:creationId xmlns:a16="http://schemas.microsoft.com/office/drawing/2014/main" id="{1E7C26FC-2C20-5B4B-B4C6-D34CBDB30B6D}"/>
                </a:ext>
              </a:extLst>
            </p:cNvPr>
            <p:cNvSpPr/>
            <p:nvPr/>
          </p:nvSpPr>
          <p:spPr>
            <a:xfrm>
              <a:off x="2574084" y="3551384"/>
              <a:ext cx="755400" cy="7554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" name="Google Shape;2407;p142">
            <a:extLst>
              <a:ext uri="{FF2B5EF4-FFF2-40B4-BE49-F238E27FC236}">
                <a16:creationId xmlns:a16="http://schemas.microsoft.com/office/drawing/2014/main" id="{7089BA9B-FCFC-0740-8D63-100A7D12BE41}"/>
              </a:ext>
            </a:extLst>
          </p:cNvPr>
          <p:cNvGrpSpPr/>
          <p:nvPr/>
        </p:nvGrpSpPr>
        <p:grpSpPr>
          <a:xfrm>
            <a:off x="7252633" y="3310113"/>
            <a:ext cx="1553696" cy="1553696"/>
            <a:chOff x="2299000" y="3261375"/>
            <a:chExt cx="941634" cy="941634"/>
          </a:xfrm>
        </p:grpSpPr>
        <p:sp>
          <p:nvSpPr>
            <p:cNvPr id="13" name="Google Shape;2408;p142">
              <a:extLst>
                <a:ext uri="{FF2B5EF4-FFF2-40B4-BE49-F238E27FC236}">
                  <a16:creationId xmlns:a16="http://schemas.microsoft.com/office/drawing/2014/main" id="{2C27CD07-2E71-E140-B045-7E2FE460ACD2}"/>
                </a:ext>
              </a:extLst>
            </p:cNvPr>
            <p:cNvSpPr/>
            <p:nvPr/>
          </p:nvSpPr>
          <p:spPr>
            <a:xfrm>
              <a:off x="2299000" y="3261375"/>
              <a:ext cx="755400" cy="75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2409;p142">
              <a:extLst>
                <a:ext uri="{FF2B5EF4-FFF2-40B4-BE49-F238E27FC236}">
                  <a16:creationId xmlns:a16="http://schemas.microsoft.com/office/drawing/2014/main" id="{3CC7F2FF-2370-F648-B2A8-5BC22E2F1798}"/>
                </a:ext>
              </a:extLst>
            </p:cNvPr>
            <p:cNvSpPr/>
            <p:nvPr/>
          </p:nvSpPr>
          <p:spPr>
            <a:xfrm>
              <a:off x="2387850" y="3365150"/>
              <a:ext cx="755400" cy="7554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2410;p142">
              <a:extLst>
                <a:ext uri="{FF2B5EF4-FFF2-40B4-BE49-F238E27FC236}">
                  <a16:creationId xmlns:a16="http://schemas.microsoft.com/office/drawing/2014/main" id="{493E02D8-A8D4-624B-AEB9-179224F7CCB7}"/>
                </a:ext>
              </a:extLst>
            </p:cNvPr>
            <p:cNvSpPr/>
            <p:nvPr/>
          </p:nvSpPr>
          <p:spPr>
            <a:xfrm>
              <a:off x="2485234" y="3447609"/>
              <a:ext cx="755400" cy="75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" name="Google Shape;2411;p142">
            <a:extLst>
              <a:ext uri="{FF2B5EF4-FFF2-40B4-BE49-F238E27FC236}">
                <a16:creationId xmlns:a16="http://schemas.microsoft.com/office/drawing/2014/main" id="{A0A58A6F-3E53-9948-9374-DB379F589204}"/>
              </a:ext>
            </a:extLst>
          </p:cNvPr>
          <p:cNvSpPr txBox="1"/>
          <p:nvPr/>
        </p:nvSpPr>
        <p:spPr>
          <a:xfrm>
            <a:off x="9134829" y="3523544"/>
            <a:ext cx="10080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spcAft>
                <a:spcPts val="1333"/>
              </a:spcAft>
            </a:pPr>
            <a:r>
              <a:rPr lang="en" sz="2133">
                <a:latin typeface="Roboto"/>
                <a:ea typeface="Roboto"/>
                <a:cs typeface="Roboto"/>
                <a:sym typeface="Roboto"/>
              </a:rPr>
              <a:t>....</a:t>
            </a:r>
            <a:endParaRPr sz="2400"/>
          </a:p>
        </p:txBody>
      </p:sp>
      <p:grpSp>
        <p:nvGrpSpPr>
          <p:cNvPr id="17" name="Google Shape;2412;p142">
            <a:extLst>
              <a:ext uri="{FF2B5EF4-FFF2-40B4-BE49-F238E27FC236}">
                <a16:creationId xmlns:a16="http://schemas.microsoft.com/office/drawing/2014/main" id="{0B7CC5A1-415A-4E4D-A206-4BAE35D6D292}"/>
              </a:ext>
            </a:extLst>
          </p:cNvPr>
          <p:cNvGrpSpPr/>
          <p:nvPr/>
        </p:nvGrpSpPr>
        <p:grpSpPr>
          <a:xfrm>
            <a:off x="10471240" y="3310027"/>
            <a:ext cx="944549" cy="2000955"/>
            <a:chOff x="5688225" y="3261375"/>
            <a:chExt cx="419700" cy="889050"/>
          </a:xfrm>
        </p:grpSpPr>
        <p:sp>
          <p:nvSpPr>
            <p:cNvPr id="18" name="Google Shape;2413;p142">
              <a:extLst>
                <a:ext uri="{FF2B5EF4-FFF2-40B4-BE49-F238E27FC236}">
                  <a16:creationId xmlns:a16="http://schemas.microsoft.com/office/drawing/2014/main" id="{CC4C22EC-79C9-2E48-8975-16581F5BF6D1}"/>
                </a:ext>
              </a:extLst>
            </p:cNvPr>
            <p:cNvSpPr/>
            <p:nvPr/>
          </p:nvSpPr>
          <p:spPr>
            <a:xfrm>
              <a:off x="5786850" y="3261375"/>
              <a:ext cx="152400" cy="152400"/>
            </a:xfrm>
            <a:prstGeom prst="ellipse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414;p142">
              <a:extLst>
                <a:ext uri="{FF2B5EF4-FFF2-40B4-BE49-F238E27FC236}">
                  <a16:creationId xmlns:a16="http://schemas.microsoft.com/office/drawing/2014/main" id="{F425A80E-5B4C-3E45-965C-6D3AAD811A02}"/>
                </a:ext>
              </a:extLst>
            </p:cNvPr>
            <p:cNvSpPr/>
            <p:nvPr/>
          </p:nvSpPr>
          <p:spPr>
            <a:xfrm>
              <a:off x="5786850" y="3463200"/>
              <a:ext cx="152400" cy="152400"/>
            </a:xfrm>
            <a:prstGeom prst="ellipse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415;p142">
              <a:extLst>
                <a:ext uri="{FF2B5EF4-FFF2-40B4-BE49-F238E27FC236}">
                  <a16:creationId xmlns:a16="http://schemas.microsoft.com/office/drawing/2014/main" id="{9A4391FC-4763-AA47-8D03-28B68A097C3C}"/>
                </a:ext>
              </a:extLst>
            </p:cNvPr>
            <p:cNvSpPr/>
            <p:nvPr/>
          </p:nvSpPr>
          <p:spPr>
            <a:xfrm>
              <a:off x="5786850" y="3665025"/>
              <a:ext cx="152400" cy="152400"/>
            </a:xfrm>
            <a:prstGeom prst="ellipse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2416;p142">
              <a:extLst>
                <a:ext uri="{FF2B5EF4-FFF2-40B4-BE49-F238E27FC236}">
                  <a16:creationId xmlns:a16="http://schemas.microsoft.com/office/drawing/2014/main" id="{E3653291-8295-BE47-A6D9-0BCECD1A3EC7}"/>
                </a:ext>
              </a:extLst>
            </p:cNvPr>
            <p:cNvSpPr/>
            <p:nvPr/>
          </p:nvSpPr>
          <p:spPr>
            <a:xfrm>
              <a:off x="5786850" y="3993050"/>
              <a:ext cx="152400" cy="152400"/>
            </a:xfrm>
            <a:prstGeom prst="ellipse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2417;p142">
              <a:extLst>
                <a:ext uri="{FF2B5EF4-FFF2-40B4-BE49-F238E27FC236}">
                  <a16:creationId xmlns:a16="http://schemas.microsoft.com/office/drawing/2014/main" id="{D25A2F39-8EAE-5D4D-BE61-8012DF99B840}"/>
                </a:ext>
              </a:extLst>
            </p:cNvPr>
            <p:cNvSpPr txBox="1"/>
            <p:nvPr/>
          </p:nvSpPr>
          <p:spPr>
            <a:xfrm>
              <a:off x="5688225" y="3730725"/>
              <a:ext cx="4197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25000"/>
                </a:lnSpc>
                <a:spcAft>
                  <a:spcPts val="1333"/>
                </a:spcAft>
              </a:pPr>
              <a:r>
                <a:rPr lang="en" sz="2133"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2400"/>
            </a:p>
          </p:txBody>
        </p:sp>
      </p:grpSp>
      <p:grpSp>
        <p:nvGrpSpPr>
          <p:cNvPr id="23" name="Google Shape;2418;p142">
            <a:extLst>
              <a:ext uri="{FF2B5EF4-FFF2-40B4-BE49-F238E27FC236}">
                <a16:creationId xmlns:a16="http://schemas.microsoft.com/office/drawing/2014/main" id="{8D73F612-4959-FA48-A200-827EB9A6C0B6}"/>
              </a:ext>
            </a:extLst>
          </p:cNvPr>
          <p:cNvGrpSpPr/>
          <p:nvPr/>
        </p:nvGrpSpPr>
        <p:grpSpPr>
          <a:xfrm>
            <a:off x="1641342" y="4243208"/>
            <a:ext cx="3446692" cy="798539"/>
            <a:chOff x="805751" y="2738427"/>
            <a:chExt cx="1531500" cy="354801"/>
          </a:xfrm>
        </p:grpSpPr>
        <p:cxnSp>
          <p:nvCxnSpPr>
            <p:cNvPr id="24" name="Google Shape;2419;p142">
              <a:extLst>
                <a:ext uri="{FF2B5EF4-FFF2-40B4-BE49-F238E27FC236}">
                  <a16:creationId xmlns:a16="http://schemas.microsoft.com/office/drawing/2014/main" id="{6866CB1C-7304-4842-A5C1-0165EB4FD7C5}"/>
                </a:ext>
              </a:extLst>
            </p:cNvPr>
            <p:cNvCxnSpPr/>
            <p:nvPr/>
          </p:nvCxnSpPr>
          <p:spPr>
            <a:xfrm>
              <a:off x="805751" y="2864628"/>
              <a:ext cx="15315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420;p142">
              <a:extLst>
                <a:ext uri="{FF2B5EF4-FFF2-40B4-BE49-F238E27FC236}">
                  <a16:creationId xmlns:a16="http://schemas.microsoft.com/office/drawing/2014/main" id="{4F610764-683F-6045-9D60-4288FB0B2AC1}"/>
                </a:ext>
              </a:extLst>
            </p:cNvPr>
            <p:cNvCxnSpPr/>
            <p:nvPr/>
          </p:nvCxnSpPr>
          <p:spPr>
            <a:xfrm>
              <a:off x="811751" y="2738427"/>
              <a:ext cx="151950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421;p142">
            <a:extLst>
              <a:ext uri="{FF2B5EF4-FFF2-40B4-BE49-F238E27FC236}">
                <a16:creationId xmlns:a16="http://schemas.microsoft.com/office/drawing/2014/main" id="{47809524-103A-3549-A225-46EE50777F54}"/>
              </a:ext>
            </a:extLst>
          </p:cNvPr>
          <p:cNvSpPr/>
          <p:nvPr/>
        </p:nvSpPr>
        <p:spPr>
          <a:xfrm>
            <a:off x="4652475" y="3937260"/>
            <a:ext cx="342800" cy="342800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" name="Google Shape;2422;p142">
            <a:extLst>
              <a:ext uri="{FF2B5EF4-FFF2-40B4-BE49-F238E27FC236}">
                <a16:creationId xmlns:a16="http://schemas.microsoft.com/office/drawing/2014/main" id="{EBE58AED-F149-2B41-B74D-4F9B9D07E246}"/>
              </a:ext>
            </a:extLst>
          </p:cNvPr>
          <p:cNvGrpSpPr/>
          <p:nvPr/>
        </p:nvGrpSpPr>
        <p:grpSpPr>
          <a:xfrm>
            <a:off x="4988220" y="3951427"/>
            <a:ext cx="3084728" cy="352043"/>
            <a:chOff x="811890" y="2738132"/>
            <a:chExt cx="1376292" cy="268981"/>
          </a:xfrm>
        </p:grpSpPr>
        <p:cxnSp>
          <p:nvCxnSpPr>
            <p:cNvPr id="28" name="Google Shape;2423;p142">
              <a:extLst>
                <a:ext uri="{FF2B5EF4-FFF2-40B4-BE49-F238E27FC236}">
                  <a16:creationId xmlns:a16="http://schemas.microsoft.com/office/drawing/2014/main" id="{37DB8F63-3451-6A41-8ABC-5A7094FCD6F3}"/>
                </a:ext>
              </a:extLst>
            </p:cNvPr>
            <p:cNvCxnSpPr/>
            <p:nvPr/>
          </p:nvCxnSpPr>
          <p:spPr>
            <a:xfrm rot="10800000" flipH="1">
              <a:off x="826782" y="2774313"/>
              <a:ext cx="1361400" cy="23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424;p142">
              <a:extLst>
                <a:ext uri="{FF2B5EF4-FFF2-40B4-BE49-F238E27FC236}">
                  <a16:creationId xmlns:a16="http://schemas.microsoft.com/office/drawing/2014/main" id="{ECAF9789-3058-0640-9DC1-111BD42D8237}"/>
                </a:ext>
              </a:extLst>
            </p:cNvPr>
            <p:cNvCxnSpPr/>
            <p:nvPr/>
          </p:nvCxnSpPr>
          <p:spPr>
            <a:xfrm>
              <a:off x="811890" y="2738132"/>
              <a:ext cx="1356000" cy="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30" name="Google Shape;2425;p142">
            <a:extLst>
              <a:ext uri="{FF2B5EF4-FFF2-40B4-BE49-F238E27FC236}">
                <a16:creationId xmlns:a16="http://schemas.microsoft.com/office/drawing/2014/main" id="{97E44679-1EBB-C14C-85D5-0FB619C6F163}"/>
              </a:ext>
            </a:extLst>
          </p:cNvPr>
          <p:cNvGraphicFramePr/>
          <p:nvPr/>
        </p:nvGraphicFramePr>
        <p:xfrm>
          <a:off x="404616" y="1683492"/>
          <a:ext cx="11382767" cy="975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4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7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image</a:t>
                      </a:r>
                      <a:endParaRPr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Convolutional layers</a:t>
                      </a:r>
                      <a:endParaRPr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Pooling layers</a:t>
                      </a:r>
                      <a:endParaRPr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 layers</a:t>
                      </a:r>
                      <a:endParaRPr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60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5C93-31E3-944F-883C-40F59F35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Convolution is a standard image processing operation that involves a constant-size filter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929ED-FB6C-9840-BEC3-AA0DCBFE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DB0A-888B-469C-95C7-F248D335DDD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F6ED1-3B04-BB49-A1F6-7B488EFE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97" y="1480111"/>
            <a:ext cx="10397006" cy="48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5050"/>
      </p:ext>
    </p:extLst>
  </p:cSld>
  <p:clrMapOvr>
    <a:masterClrMapping/>
  </p:clrMapOvr>
</p:sld>
</file>

<file path=ppt/theme/theme1.xml><?xml version="1.0" encoding="utf-8"?>
<a:theme xmlns:a="http://schemas.openxmlformats.org/drawingml/2006/main" name="Osipo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ipov" id="{057B6BC1-939C-4E88-8FF7-845F9AD024B6}" vid="{959AA4A2-E2B4-4151-AE20-2C61185DEA9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sipov_Ar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1842</Words>
  <Application>Microsoft Macintosh PowerPoint</Application>
  <PresentationFormat>Widescreen</PresentationFormat>
  <Paragraphs>332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Chalkduster</vt:lpstr>
      <vt:lpstr>Consolas</vt:lpstr>
      <vt:lpstr>Roboto</vt:lpstr>
      <vt:lpstr>Osipov</vt:lpstr>
      <vt:lpstr>Custom Design</vt:lpstr>
      <vt:lpstr>Osipov_Arial</vt:lpstr>
      <vt:lpstr>PowerPoint Presentation</vt:lpstr>
      <vt:lpstr>PowerPoint Presentation</vt:lpstr>
      <vt:lpstr>What is image classification?</vt:lpstr>
      <vt:lpstr>Traditional image classification pipeline</vt:lpstr>
      <vt:lpstr>Deep neural networks showed dramatic improvements in areas such as image classification</vt:lpstr>
      <vt:lpstr>With training deep neural networks can discover higher order features</vt:lpstr>
      <vt:lpstr>A dense (fully-connected layer) is full 😃 of weights</vt:lpstr>
      <vt:lpstr>Convolutional neural networks (CNNs) have advantages for image analysis over dense networks</vt:lpstr>
      <vt:lpstr>Convolution is a standard image processing operation that involves a constant-size filter</vt:lpstr>
      <vt:lpstr>The layer generated by the convolutional layer is computed by the filter moving across an input</vt:lpstr>
      <vt:lpstr>Dimensionality reduction decreases the total # of parameters and computation time</vt:lpstr>
      <vt:lpstr>In neural network terms, convolution is a set of shared weights that can be learned; they emphasize spatial proximity</vt:lpstr>
      <vt:lpstr>Different weights detect different features </vt:lpstr>
      <vt:lpstr>Different weights detect different features </vt:lpstr>
      <vt:lpstr>Toy example using edge detection kernels</vt:lpstr>
      <vt:lpstr>Maxpooling reduces the shape</vt:lpstr>
      <vt:lpstr>Maxpooling example</vt:lpstr>
      <vt:lpstr>Successive convolution layers apply filters to increasing scales</vt:lpstr>
      <vt:lpstr>Dropout for regularization; also neural net ensembling</vt:lpstr>
      <vt:lpstr>PowerPoint Presentation</vt:lpstr>
      <vt:lpstr>PowerPoint Presentation</vt:lpstr>
      <vt:lpstr>FashionMNIST is gray-scale … what about “real” images?</vt:lpstr>
      <vt:lpstr>Color images are represented by a 3D matrix of RGB values</vt:lpstr>
      <vt:lpstr>One way to “create” new data is to expand our dataset with transformations of the original images</vt:lpstr>
      <vt:lpstr>Do you think augmenting images by changing brightness/contrast will help for this iris flowers dataset?</vt:lpstr>
      <vt:lpstr>The moving average and variance need to be computed during training; during inference, the learned averages are used to normalize</vt:lpstr>
      <vt:lpstr>Batch norming increases speed of convergence</vt:lpstr>
      <vt:lpstr>An actual image classification network</vt:lpstr>
      <vt:lpstr>Fortunately, the first layers are reusable</vt:lpstr>
      <vt:lpstr>Avoid training a deep network from scratch</vt:lpstr>
      <vt:lpstr>Custom image classification through transfer learning</vt:lpstr>
      <vt:lpstr>PowerPoint Presentation</vt:lpstr>
      <vt:lpstr>PowerPoint Presentation</vt:lpstr>
      <vt:lpstr>PowerPoint Presentation</vt:lpstr>
      <vt:lpstr>PowerPoint Presentation</vt:lpstr>
      <vt:lpstr>One-hot encodings typically arbitrary</vt:lpstr>
      <vt:lpstr>Ideal encodings are dense and clustered</vt:lpstr>
      <vt:lpstr>Creating embeddings: Three ways</vt:lpstr>
      <vt:lpstr>Also relevant to predicting sequences</vt:lpstr>
      <vt:lpstr>Two types of features: Dense &amp; sparse</vt:lpstr>
      <vt:lpstr>DNNs good for dense, highly correlated</vt:lpstr>
      <vt:lpstr>Linear for sparse, independent features</vt:lpstr>
      <vt:lpstr>Can you have your cake &amp; eat it too?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Kirill Osipov</dc:creator>
  <cp:lastModifiedBy>Kirill Osipov</cp:lastModifiedBy>
  <cp:revision>48</cp:revision>
  <dcterms:created xsi:type="dcterms:W3CDTF">2020-04-29T13:18:35Z</dcterms:created>
  <dcterms:modified xsi:type="dcterms:W3CDTF">2021-08-30T18:21:16Z</dcterms:modified>
</cp:coreProperties>
</file>